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sldIdLst>
    <p:sldId id="344" r:id="rId2"/>
    <p:sldId id="257" r:id="rId3"/>
    <p:sldId id="337" r:id="rId4"/>
    <p:sldId id="370" r:id="rId5"/>
    <p:sldId id="318" r:id="rId6"/>
    <p:sldId id="320" r:id="rId7"/>
    <p:sldId id="321" r:id="rId8"/>
    <p:sldId id="319" r:id="rId9"/>
    <p:sldId id="326" r:id="rId10"/>
    <p:sldId id="327" r:id="rId11"/>
    <p:sldId id="328" r:id="rId12"/>
    <p:sldId id="329" r:id="rId13"/>
    <p:sldId id="330" r:id="rId14"/>
    <p:sldId id="332" r:id="rId15"/>
    <p:sldId id="356" r:id="rId16"/>
    <p:sldId id="373" r:id="rId17"/>
    <p:sldId id="352" r:id="rId18"/>
    <p:sldId id="353" r:id="rId19"/>
    <p:sldId id="354" r:id="rId20"/>
    <p:sldId id="355" r:id="rId21"/>
    <p:sldId id="364" r:id="rId22"/>
    <p:sldId id="371" r:id="rId23"/>
    <p:sldId id="369" r:id="rId24"/>
    <p:sldId id="363" r:id="rId25"/>
    <p:sldId id="374" r:id="rId26"/>
    <p:sldId id="325" r:id="rId27"/>
    <p:sldId id="324" r:id="rId28"/>
    <p:sldId id="333" r:id="rId29"/>
    <p:sldId id="334" r:id="rId30"/>
    <p:sldId id="358" r:id="rId31"/>
    <p:sldId id="359" r:id="rId32"/>
    <p:sldId id="357" r:id="rId33"/>
    <p:sldId id="349" r:id="rId34"/>
    <p:sldId id="350" r:id="rId35"/>
    <p:sldId id="351" r:id="rId36"/>
    <p:sldId id="345" r:id="rId37"/>
    <p:sldId id="361" r:id="rId38"/>
    <p:sldId id="362" r:id="rId39"/>
    <p:sldId id="283" r:id="rId4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94660"/>
  </p:normalViewPr>
  <p:slideViewPr>
    <p:cSldViewPr>
      <p:cViewPr varScale="1">
        <p:scale>
          <a:sx n="68" d="100"/>
          <a:sy n="68" d="100"/>
        </p:scale>
        <p:origin x="83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12:02.602"/>
    </inkml:context>
    <inkml:brush xml:id="br0">
      <inkml:brushProperty name="width" value="0.05292" units="cm"/>
      <inkml:brushProperty name="height" value="0.05292" units="cm"/>
      <inkml:brushProperty name="color" value="#FF0000"/>
    </inkml:brush>
  </inkml:definitions>
  <inkml:trace contextRef="#ctx0" brushRef="#br0">2996 5685 161 0,'0'0'1'0,"0"0"2"0,0 0 2 16,0 0 2-16,6 0 2 15,8 0 3-15,-2 0 2 16,8 0 3-16,5 3 0 15,7-1 1-15,8-2-3 16,5 2-1-16,8 1-1 0,3 2-3 16,11-3-1-16,1-2-2 15,6 2-1-15,6 1-2 16,4-3 1-16,5 2-1 16,5-2 0-16,4 0 0 0,4 0 0 15,2-2-1-15,10 2 1 16,-4 0-2-16,2-3 0 15,4 1 0-15,4 2-1 16,4 0 1-16,6-2-1 0,-1 2 0 16,-3-5 1-16,9 5-2 15,4-5 1-15,-8 3 0 16,7-4-1-16,-5 4 0 16,2-3 1-16,-2 3 0 15,3-3-1-15,-1 3 1 0,-3-1-1 16,8-2 1-16,0 5 0 15,-2-3-1-15,2 1 1 16,4-1-1-16,0 2 0 0,-2-5 1 16,0 1-1-16,-1-1 0 15,-4 2 0-15,-5-1 0 16,0-1 0-16,-3 2 0 16,-7-4 0-16,-3 1 0 0,3 2 0 15,-11 0 0-15,-6 1 0 16,-3-2 0-16,-10 4-1 15,-3-3 1-15,-9 5 0 16,-8 0 0-16,-10 0 1 0,-10 0-1 16,-7 3 0-16,-12-1 0 15,-7-2 0-15,-8 2-1 16,-6 1 1-16,-12-3 0 16,11 3-1-16,-11-3 0 15,0 0-5-15,0 0-40 0,0 0-24 16,-8-6-4-16</inkml:trace>
  <inkml:trace contextRef="#ctx0" brushRef="#br0" timeOffset="4283.035">2765 6607 181 0,'0'0'3'16,"0"0"2"-16,0 0 6 16,6-8 2-16,4 8 3 15,4 0 1-15,5 0 4 0,8 0 1 16,11 0 0-16,9 0-2 16,11 0-3-16,9 0-3 15,12 0-1-15,8-2 0 16,10 0-4-16,7-1-1 0,11 1-1 15,4-4-1-15,8 6-1 16,-1-2 0-16,1-1-1 16,6 1 0-16,-4 2 0 15,-8-3-1-15,-1 3-1 16,-8 0 0-16,-11 0 0 16,-11 0 0-16,-8 0-1 0,-17 0-1 15,-11 3 0-15,-14-1-1 16,-10 1-3-16,-15 2-8 15,-15-5-9-15,0 0-22 0,0 0-35 16,-20 8-3-16</inkml:trace>
  <inkml:trace contextRef="#ctx0" brushRef="#br0" timeOffset="4648.7793">3225 6725 161 0,'0'0'3'0,"0"0"5"0,8 5 8 16,16-2 3-16,16-1 3 15,16-2 2-15,17 3 1 0,24-3 2 16,25 0-1-16,7-3-5 15,12-2-4-15,8-2-3 16,3-1-3-16,-1 1-1 0,-1-1-3 16,-15 2-1-16,-6-2-2 15,-12 3 0-15,-13 3-2 16,-17-1 0-16,-20 1-1 0,-12 2 0 16,-21 0 0-16,-13 5-1 15,-21-5-1-15,0 12-2 16,-23-4-6-16,-2 1-18 15,-5-2-48-15,-8 1-2 16</inkml:trace>
  <inkml:trace contextRef="#ctx0" brushRef="#br0" timeOffset="19129.2891">10993 8349 203 0,'0'0'7'16,"0"0"3"-16,0 0 2 0,0 0 0 15,0 0 0-15,0 0 1 16,-5 4 1-16,5-4 2 15,10 5-6-15,7 1-2 16,8-2 0-16,7 6 1 0,18-3 0 16,8 1 0-16,18 2-1 15,9-6 0-15,20 4-1 16,4-3-1-16,17-1-1 16,9 2-1-16,6-4 0 15,6 1-1-15,7-3 0 0,6 1-1 16,4-1 1-16,5 0 0 15,1 0-1-15,10 0 1 16,-3 0-1-16,8 0 0 16,-2-1 0-16,-2 1 0 0,-7 0-1 15,3 0 0-15,-16-3 0 16,-7 1 0-16,-9-1 0 16,-15 0 0-16,-9 1 0 15,-9 0 0-15,-14-3 0 16,-12 2 1-16,-15 1 0 0,-11-1 0 15,-18 1 1-15,-4 0 0 16,-16 2 1-16,-9 0 0 16,-13 0-1-16,9-3 0 0,-9 3 0 15,-5-5-1-15,5 5-1 16,-15-2-1-16,8 2-2 16,-5 0-2-16,-4 0-4 15,0 0-6-15,-3 0-18 0,8 10-43 16,-10-6-6-16</inkml:trace>
  <inkml:trace contextRef="#ctx0" brushRef="#br0" timeOffset="20109.3891">11003 8436 147 0,'0'0'-1'15,"0"0"-1"-15,0 8 4 0,0-8 0 16,7 9 1-16,4-5 2 16,3 7 2-16,4-7 2 15,12 4 4-15,1 4-2 0,12-3 2 16,5 4-2-16,11-6 0 16,12 6 0-16,8-7-1 15,9 2-4-15,10-2 2 0,1-3-2 16,18-3 0-16,7 0-2 15,5 0-1-15,3 0 0 16,12 0-1-16,10 0 0 16,3 0-1-16,17 1 2 0,-9-1-2 15,6 3 0-15,0 0-1 16,13-1 1-16,-9 1 0 16,-7 0 0-16,9-1 1 15,-8-2 1-15,-3 0 0 0,-5 0 1 16,-6 0 1-16,-6-5 1 15,-9 0 0-15,-4-1 1 16,-17-4 1-16,-15 1 0 16,-11-2 0-16,-14 2 0 15,-16 1-1-15,-19 1 0 0,-9 2-2 16,-15 0-3-16,-8 5-9 16,-12 7-32-16,-9 0-31 15,-4 4-4-15</inkml:trace>
  <inkml:trace contextRef="#ctx0" brushRef="#br0" timeOffset="24693.6602">1991 4804 146 0,'0'0'2'0,"-14"-4"-1"0,3 2 2 16,-8 2 2-16,0 0 0 16,-5 8 0-16,-3 2 2 15,-3 2-1-15,-2 10 0 16,4 8 0-16,1 4-2 15,3 9 1-15,1 8-1 0,8-1 3 16,4 15 1-16,10-9-1 16,1 14 1-16,12 1 2 15,7 1 0-15,7 6 0 16,4 1-1-16,-3 0-1 0,6 8-2 16,-6 4 1-16,0 1-3 15,-10 2 2-15,-1 3-1 16,-8 0 1-16,-4-1 1 0,-4-2-2 15,-7 0 2-15,-7-3 0 16,-5-2-1-16,-1-6-1 16,-5-1 0-16,-2-8-1 15,-3-5-1-15,6-7 1 0,-5-8-2 16,8-8 0-16,0-10-1 16,9-9 0-16,3-3 0 15,3-10-1-15,6-4 0 16,0-1 1-16,11 1-1 15,1 3 1-15,1-1-1 0,-1 6 1 16,8 0 0-16,-6 9-1 16,4 2 0-16,-6 11 0 15,-2-1 1-15,0 8-1 16,-5 8 0-16,-3 4 3 0,1 8-1 16,-3 5 1-16,-3 2 1 15,-1 1 1-15,-1-3 0 0,-3-3 0 16,5-5 0-16,3-4 0 15,0-12 0-15,13-7-1 16,10-9 0-16,16-10-2 16,19-7-5-16,16-10-27 15,23-5-45-15,21-5-4 0</inkml:trace>
  <inkml:trace contextRef="#ctx0" brushRef="#br0" timeOffset="26780.001">2362 9279 3 0,'52'0'14'0,"20"-1"1"15,3 1 2-15,7-3-1 16,7 0-1-16,6 3-2 16,2-3 0-16,11 1-3 0,10 2-2 15,-1 0 1-15,0 0-4 16,12 0 1-16,8 2-1 16,-2 1 0-16,8 0-2 15,4 0-1-15,0-2 1 0,4 1-1 16,4-2 0-16,3 0 3 15,4 0 2-15,-1-2 1 16,1 1 2-16,-2-2 1 16,6-3 1-16,-5 4-1 0,-4-1-1 15,-3 0-1-15,-5 2-3 16,-4-4-1-16,-9 2 1 16,-6 0-2-16,-19-2 0 15,-4 3 1-15,-10 0-2 16,-17 2 1-16,-18 0-1 0,-8 0-4 15,-14 2-12-15,-14 0-47 16,-5 3-3-16</inkml:trace>
  <inkml:trace contextRef="#ctx0" brushRef="#br0" timeOffset="27967.9531">1753 9281 154 0,'0'0'0'0,"0"0"0"16,0 0 1-16,0 0 2 15,0 0 1-15,15 6 3 0,2-1 1 16,8-3 3-16,7 3 3 16,18-2 0-16,12-3 1 0,12 0-2 15,11-5-1-15,5 0-1 16,4-6-4-16,9 5 0 15,1-2-3-15,-12 2-2 16,-3 5 0-16,-7-2-1 0,-10 1 1 16,-7 2-1-16,-8 0-1 15,-13 0 2-15,-8 2-2 16,-9 2-5-16,-10-1-10 0,-7 0-46 16,-10-3-4-16</inkml:trace>
  <inkml:trace contextRef="#ctx0" brushRef="#br0" timeOffset="38849.1256">4340 14732 13 0,'0'0'1'0,"0"0"2"15,0-10 0-15,0 10 1 16,0 0 2-16,11-5 0 15,-11 5-1-15,14-5 0 0,-3 5 1 16,13 0-2-16,6 0 1 16,0 0-2-16,15 0 1 15,7 0-2-15,8 0 3 0,7 3-3 16,10-1-3-16,10 1-6 16,7 4-10-16,13-5-12 15</inkml:trace>
  <inkml:trace contextRef="#ctx0" brushRef="#br0" timeOffset="43010.644">2504 15620 3 0,'0'0'2'0,"12"0"0"16,10 0 3-16,6 0 1 0,2 0 3 15,11 0 3-15,7 0 1 16,8 0 2-16,3 0-2 16,3 0 0-16,7 0 0 15,-2 0-4-15,11 0-1 0,3 0-2 16,4 0-2-16,4 0 0 16,6 0 0-16,-1-1-1 15,6 1 0-15,5-3 0 16,-1 3 1-16,0 0 0 15,6 3 0-15,-7-2-1 0,10 4-1 16,6-2 2-16,-5 0-2 16,-2 0 2-16,7 0-1 15,1-2 1-15,-1 5-1 16,5-4 2-16,-4 1-2 0,-8-1 0 16,7 1 1-16,6-1-2 15,-6-2 0-15,-3 2-1 16,0-2 2-16,2 0 0 15,-1 0 0-15,10 0 2 0,-13 0 2 16,1 0-1-16,-3 0 2 16,6 0 0-16,-6 0-1 15,5 0 1-15,-10 3-2 16,-2-1 0-16,1-2-2 16,4 0-2-16,-6 0 0 0,-4 0 0 15,4 0-1-15,-7 0 0 16,5-2 0-16,2-1 1 15,-7 3-2-15,-5 0 1 16,-1-2-1-16,0 2 2 0,-7 0-1 16,-1 0-1-16,-7 0 1 15,2 0-1-15,-4 0 1 16,1 0-1-16,-3 0 0 0,-3 0 1 16,1 0-1-16,0 0 0 15,-6 0 1-15,-7-2-1 16,8-1 0-16,-3 1 1 15,-5 2-1-15,1-3 1 0,-1 1 0 16,0-1-1-16,-5 0 1 16,5 2 0-16,-7 1 0 15,-2-3-1-15,-2-3 1 16,2 4-1-16,1 1 1 16,1-4-1-16,3 1 1 0,-2-1-1 15,-1 1 1-15,3 1-1 16,-2-5 0-16,4 3 1 15,-5 1-1-15,0-4 1 0,4-2 0 16,-4 3-1-16,4-5 1 16,2 2-1-16,-2-3 1 15,3 2 0-15,-7-3 1 16,3 2-1-16,-7-1 2 0,-1-3 0 16,-7 3 0-16,-6-5 0 15,-5 4 0-15,-4-7 0 16,-1 5 0-16,-7-4 0 0,0 2 1 15,-6 2-1 1,1-5 0-16,-4 4 1 0,-4-1 0 16,-2 4 0-16,-2-1 0 15,-4-3-1-15,-5 4-1 16,-2-4 1-16,-4 0-2 16,-3 4 1-16,-3 0-1 15,-2-4 1-15,-2 0-2 0,-3 4 1 16,-5-1-1-16,-5-1 0 15,0 4 0-15,-2-2 1 16,-2 2-1-16,-6-1 0 0,3-2 0 16,-3 5 1-16,0-2-1 15,-1-1 0-15,-2 3 0 16,1-2 1-16,-3 5-1 0,1-6 0 16,-6 3 0-16,1 4 0 15,-4-5 0-15,4 4 0 16,-6-1 0-16,-5-2 0 15,0 3 0-15,0-3 0 0,-6 5 0 16,-1-2-1 0,-5 1 1-16,2-1 0 0,-5 2-1 15,-1 3 1-15,-1-3 0 16,-5 3 0-16,0-1 0 16,-2 0 0-16,-4 3 0 15,1 0 0-15,-4 0-1 0,-2 0 1 16,-3 0 0-16,-2 0 0 15,2 0 0-15,-4 0 0 16,1 3 0-16,0 0 0 0,-4-1 0 16,2 3 0-16,-1-3 0 15,2 1 0-15,-1-1 0 16,-4 1 0-16,3 0 0 0,3-2 0 16,0 2 0-16,-1-3 0 15,-1 0 1-15,1 0-2 16,1 3 2-16,-1-3-1 15,3 0 0-15,-4 0 0 16,4 0 1-16,-3 0-1 16,6 0 0-16,0-3 0 0,-1 3 0 15,3-3 1-15,3 3-1 16,-1-1 0-16,3-2-1 16,4 0 1-16,2 1 0 15,1-1 0-15,0 1 0 0,4-3 0 16,2 0 0-16,2 2 0 15,0-2 1-15,5 4-1 16,-4-5 0-16,6-2 1 0,0 4 0 16,3-2-1-16,-3 4 0 15,3-6 1-15,3 6-2 16,-2-3 1-16,4 3 0 16,3-1-1-16,-3 3 0 0,5-3 0 15,0 3 1-15,5-2-1 16,-6 0 0-16,1 2 1 15,5-3 0-15,-3 1 0 16,3-1 0-16,2 3 0 0,0 0 0 16,4 0 0-16,1 0 0 15,-3 0 0-15,7 0 0 16,-5 3-1-16,4 2-1 16,-7-1 2-16,6 2-1 15,2 1 0-15,-5 0 0 0,4 4 1 16,0-1-1-16,4-2 1 15,-1 1 0-15,5 1-1 16,-2 0 1-16,2 0 0 0,5-1-1 16,1 4 1-16,0-2-1 15,4 4 1-15,-1-4-1 16,0 4 0-16,4-3 1 16,-1 3-2-16,4-3 1 15,2 3 0-15,6 0-1 0,-6-3 1 16,12 3-1-16,-3 1 0 15,4-1 1-15,0-1 0 16,1-2 0-16,0 5 0 0,2-2 0 16,2 0 0-16,-4 4 1 15,4-3-1-15,1 1 0 16,-1-2 0-16,3 5 0 16,0-2 1-16,0 1-1 15,5-4 0-15,2 2 1 0,2 1 0 16,0 2-1-16,1-5 1 15,8 4 0-15,7-1 1 16,-6 2-1-16,8 1 0 0,1-1 1 16,4 4 0-16,0-5 0 15,11 2 0-15,-3-1 0 16,2 0 0-16,4-2 1 16,8-1-1-16,5 1 1 15,1-4 0-15,8 2-1 0,8-3-3 16,8-2-15-16,6 2-50 15,9-8-6-15</inkml:trace>
  <inkml:trace contextRef="#ctx0" brushRef="#br0" timeOffset="48560.1761">2784 15663 33 0,'0'0'5'16,"7"0"3"-16,4 0 7 16,4 3 1-16,5-3 4 15,2 5 4-15,8-3-1 0,3 3 3 16,6-3-4-16,-2 4-2 16,13-1-4-16,3-3-2 15,9 3-1-15,5-3-1 16,4 1 0-16,12-1-3 15,4-2 2-15,6 0-3 16,10 0-2-16,4 0-1 0,4 0 0 16,4 0-2-16,4 0-2 15,8 0 1-15,-3 0-1 16,6 0 1-16,-3 0 0 0,-10 0 0 16,7 0 1-16,-2 3 0 15,-3 0 1-15,-8-2 0 16,4 4-1-16,-3-2 0 15,-2 6 0-15,3-5-1 0,-5 4 0 16,-3-4 0-16,8 4-2 16,-3 0 1-16,1 1 2 15,4-4-2-15,-1 2 0 16,1-2 0-16,4-2 1 16,6-1-2-16,-6-2 1 15,-1 0 0-15,8 0 0 0,-7-2-1 16,4-1 1-16,2 0-1 15,-5 1 0-15,-7 0 1 16,7 2-1-16,-1 0 1 0,-4 0-1 16,4 0 0-16,-2 0 1 15,-1 2-1-15,7-2 2 16,4 2-1-16,-3-2-1 16,0 0 0-16,3 0 0 0,-3 0 1 15,-2 0-1-15,-3 0 0 16,-5 0 0-16,-6 0 1 15,-7-2-1-15,-6 0 0 0,-10-3 1 16,-9 0-1-16,-9 0-6 16,-10 2-24-16,-24-1-40 15,5-1-6-15</inkml:trace>
  <inkml:trace contextRef="#ctx0" brushRef="#br0" timeOffset="54524.4999">8077 16245 161 0,'0'0'2'16,"0"0"4"-16,0 0 5 15,0 0 4-15,0 0 5 0,13 6 4 16,1-9 3-16,19-8 0 16,14-6 3-16,10-9-6 15,12-11-1-15,14-7-4 16,9-4-4-16,2 0-3 0,0 0-4 15,-9 4-1-15,-11 10-3 16,-14 8 0-16,-12 8 0 16,-16 8-2-16,-9 4 0 15,-14 4 0-15,-9 2 0 0,0 0 0 16,0 0 1-16,0 0-1 16,0 8 0-16,0-8-1 15,-5 10 0-15,2 0-2 16,-1-2-5-16,-4 6-11 0,3 1-38 15,0 4-27-15,-2 1-5 16</inkml:trace>
  <inkml:trace contextRef="#ctx0" brushRef="#br0" timeOffset="54858.2706">8437 17021 251 0,'0'0'6'0,"0"0"6"16,0 0 5-16,11-2 3 15,3-13 2-15,17-13-1 16,32-9 1-16,29-19 0 16,50-26-57-16,42-10-31 0,48-19-10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31:46.449"/>
    </inkml:context>
    <inkml:brush xml:id="br0">
      <inkml:brushProperty name="width" value="0.05292" units="cm"/>
      <inkml:brushProperty name="height" value="0.05292" units="cm"/>
      <inkml:brushProperty name="color" value="#FF0000"/>
    </inkml:brush>
  </inkml:definitions>
  <inkml:trace contextRef="#ctx0" brushRef="#br0">10859 7074 48 0,'0'0'1'0,"0"0"1"0,-3 11 2 16,0 7 4-16,1-1 3 16,2 15 5-16,0 12 2 0,5 8 1 15,8 15-2-15,4 7 0 16,8 8-2-16,3 10-3 0,6 7 0 15,8 3-5-15,-4-1 0 16,6 6 0-16,-2-8 1 16,6 5-2-16,-4 2 2 15,6-6 0-15,0-7-2 16,4-6 2-16,7-3 0 0,1-12 0 16,3-3-1-16,1-12 1 15,4-10-1-15,-1-2-2 16,4-10 1-16,-1-8-2 0,0-7 0 15,2-3-1-15,1-10 0 16,-3-4 0-16,5-3 0 16,-5-10 0-16,-5-5-1 15,3-10 0-15,2-2-1 16,-7-12 1-16,-1-3 0 0,-7-8 0 16,-1-4 1-16,-10-6 2 15,0-10-1-15,-13-4 1 16,-4-5-2-16,-13-8 0 15,-3-2 0-15,-8-8-1 0,-5 1-1 16,-7-1-1-16,-11 1 0 16,-10 2 1-16,-6 0 0 15,-14-1 1-15,-5 6 1 16,-12-1-1-16,-12 1 0 0,-6 6-1 16,-6-1 0-16,-8 7 0 15,-7 5 0-15,-6 10-1 16,-2 10 0-16,-2 12 0 0,-5 16-1 15,-1 14 0-15,-4 12 0 16,0 23-1-16,-3 15 1 16,5 24 0-16,-2 18 1 15,7 22-1-15,12 17 0 16,14 23 1-16,24 12-3 16,26 10-34-16,32 15-32 0,16 0-5 15</inkml:trace>
  <inkml:trace contextRef="#ctx0" brushRef="#br0" timeOffset="4481.3126">8659 13979 20 0,'0'0'5'15,"19"0"5"-15,4-4 3 16,25-4 4-16,16-10 5 0,33-6 6 15,19-17 1-15,51-9 1 16,25-8-3-16,49-17-4 16,22-9-3-16,53-5-4 15,27-1-5-15,57 2-13 16,-2 13-35-16,-3 1-24 0</inkml:trace>
  <inkml:trace contextRef="#ctx0" brushRef="#br0" timeOffset="26241.8953">1730 12518 323 0,'0'0'3'16,"0"0"2"-16,-7 0 3 0,7 0 1 15,-17 0 1-15,6 0 1 16,2 9 1-16,-3 1 2 16,1 7-4-16,4 10-1 0,0 9-2 15,7 5-1-15,0 4-1 16,2 7 1-16,8-3-3 15,5 4 0-15,4-9-1 16,6-6-1-16,2-9 0 0,8-9 0 16,-2-11 0-16,10-9-1 15,-9-14 0-15,6-14 0 16,-6-4 1-16,-2-7-1 16,-6-6 0-16,-4-5 1 0,-5 2-1 15,-11-2 1-15,-6 3 0 16,-11 2 0-16,-8 6 0 15,-6 6 0-15,-7 9 0 16,-3 4-1-16,-1 9 1 16,-3 7-1-16,2 4-1 0,5 7-1 15,4 3-4-15,3 2-6 16,8 0-11-16,7-8-44 16,10-4-14-16</inkml:trace>
  <inkml:trace contextRef="#ctx0" brushRef="#br0" timeOffset="26843.9067">1698 10961 292 0,'0'0'4'0,"0"0"0"16,-11 11 2-16,11-11 1 15,-11 17 4-15,3 2 0 0,1 6 2 16,2 3 0-16,2 4-1 16,3 7 0-16,4-2-4 15,7 5 1-15,7-2-4 0,3-10-1 16,5 0 0-16,1-11-1 15,8-3 0-15,-5-12-1 16,7-4 0-16,-4-12 0 0,0-5 0 16,-4-11 0-16,-8-5 0 15,-1-5 0 1,-9-9-1-16,-8-3 1 0,-8-4-2 16,-14-2 0-16,-3 8 0 15,-7 3 0-15,-6 8 0 16,-2 9 0-16,-5 8-2 0,4 16 2 15,3 4-1-15,5 4-2 16,5 7-3-16,4 1-4 16,8 3-6-16,3-3-10 15,10-12-34-15,0 17-21 16</inkml:trace>
  <inkml:trace contextRef="#ctx0" brushRef="#br0" timeOffset="27375.4757">1785 9500 207 0,'0'0'7'0,"0"0"3"0,0 0 5 16,-12-12 0-16,12 12 2 16,-20-2 1-16,10 2 1 15,-3 2 1-15,0 10-6 16,3 6-3-16,1 8-2 0,2 4 0 15,2 7-3-15,5 3 0 16,1 5-2-16,10-6 0 16,4-2-2-16,5-5 0 15,4-6 0-15,4-9 0 0,2-10 0 16,0-7 0-16,-1-10 1 16,1-9-1-16,-2-8 1 15,-3-9 0-15,-5-3-1 16,-6-8 1-16,-9-5-1 0,-5-6 0 15,-9 10-1-15,-12-1 1 16,-4 11-1-16,-5 8 0 16,-7 12-1-16,0 14 0 15,0 7-2-15,3 16-2 16,1 8-6-16,6 5-9 0,7 1-57 16,10 4-3-16</inkml:trace>
  <inkml:trace contextRef="#ctx0" brushRef="#br0" timeOffset="31516.3476">1466 9189 155 0,'0'0'2'0,"0"0"2"16,-12 0 0-16,12 0 2 0,-8 17 0 16,7 7-1-16,1 10 1 15,0 12 0-15,1 15-2 16,7 1-1-16,0 23-1 16,0 4-2-16,-2 5-2 15,0 3-3-15,-6-2 1 0,0 2-2 16,0-1 1-16,-6 8 1 15,2-4-1-15,-3 4 2 16,-4 0 3-16,3 3 1 16,2 9 1-16,-1 14 3 15,-2-2-2-15,0-2 1 16,4 12-1-16,0 2 2 0,3 0-1 16,2 5 1-16,2-7-1 15,8-1 1-15,-1-6-2 0,3-2-1 16,1-13-3-16,3-12-2 15,-2-2-5-15,3-14-5 16,-2-4-3-16,-2-4 0 16,4-5 0-16,-1-4 0 0,1 2 3 15,-2-7 0-15,2 2 7 16,1-5 2-16,-6-5 3 16,3-12 1-16,-5 0 0 15,3-14-1-15,-6-3 0 0,-2-12-1 16,2-2 0-16,-7-15 1 15,14 11 1-15,-4-11 0 16,6 0 0-16,1-3 0 16,8-5 1-16,0 5 1 15,10-6 0-15,4 1 0 16,7-7-2-16,0 1 0 0,4-14 0 16,5 1 0-16,-6-12 0 15,6-8-1-15,-5-8 0 0,-3-6-2 16,1-10 2-16,-6-5 0 15,0-3 1-15,-9-4 2 16,9 0 2-16,-8-1 2 0,-1-4 1 16,-4 2 1-16,-8-1-2 15,-4-1 0-15,-12-12-3 16,-5-4-3-16,-15-17-7 16,-13-13-9-16,-9-22-7 15,-5-20 0-15,-10-17-6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34:21.115"/>
    </inkml:context>
    <inkml:brush xml:id="br0">
      <inkml:brushProperty name="width" value="0.05292" units="cm"/>
      <inkml:brushProperty name="height" value="0.05292" units="cm"/>
      <inkml:brushProperty name="color" value="#FF0000"/>
    </inkml:brush>
  </inkml:definitions>
  <inkml:trace contextRef="#ctx0" brushRef="#br0">19027 4676 212 0,'0'0'0'16,"0"0"-2"-16,0 0 2 15,0 0 0-15,-3 8 0 16,3-8 2-16,0 0-1 0,0 0 1 15,0 0 4-15,0 16 1 16,3-10 1-16,5 12 2 16,-5-3-1-16,2 7 1 15,0-3 0-15,-1 11 1 16,-1-7 0-16,-1 4-1 0,1-5 0 16,-3-2 2-16,2-5-1 15,4-4 2-15,-6-11 0 16,17 4 2-16,3-11-1 0,5-8-1 15,7-11-3-15,8-5-2 16,7-4-1-16,2-10-2 16,9 4-2-16,-4-5-2 15,1 5 0-15,-8 4 0 16,-2 4 0-16,-8 6 1 0,-2 4 1 16,-8 4 0-16,-6 6 1 15,-4 1 1-15,-4 5 0 16,-4-1 0-16,-9 8-1 15,15-7 1-15,-15 7-1 0,7-8 0 16,-7 8-1-16,0 0-1 16,0 0 0-16,0 0 0 15,0 0 0-15,0 0-1 16,0 0 0-16,0 0 0 0,0 0 0 16,0 0-1-16,0 0-1 15,0 0-2-15,0 0-6 16,0 0-21-16,13-10-55 15,2 1-2-15</inkml:trace>
  <inkml:trace contextRef="#ctx0" brushRef="#br0" timeOffset="5698.9645">14828 5237 339 0,'0'9'0'0,"0"21"-3"0,3 23 0 16,0 21 0-16,1 22 1 16,1 36 0-16,3 29 1 15,2 29 1-15,2 23 2 0,-1 8 2 16,-2-1 1-16,3 13 0 16,-1 2 0-16,-4-4-1 15,3-8-1-15,0-6-1 0,-5-9 0 16,0-9-2-16,2-13 0 15,-2-23-1-15,-2-12 0 16,0-22-1-16,-1-15-3 16,-2-27-2-16,0-14-6 15,-2-20-9-15,-4-14-6 0,-1-21-14 16,7-18-20-16,-19-5-10 16</inkml:trace>
  <inkml:trace contextRef="#ctx0" brushRef="#br0" timeOffset="6335.9211">14657 5066 184 0,'0'0'1'0,"0"0"0"0,8 0 6 16,7 0 5-16,7 0 6 0,14 0 1 16,18 0 2-16,12-3 0 15,29-7-1-15,17 1-1 16,27-3-8-16,13-9-13 0,22 4-25 16,5 2-39-16,7-5-7 15</inkml:trace>
  <inkml:trace contextRef="#ctx0" brushRef="#br0" timeOffset="19102.0935">4162 4870 177 0,'0'0'1'0,"-8"0"-1"16,-2 5 0-16,-2 7 1 16,-6 5 1-16,0 9 2 0,-3 8 0 15,-9 13 4-15,5 8 2 16,-5 17 4-16,0 12 3 15,3 12 2-15,-5 16 1 16,6 12 0-16,2 10-2 16,7 3-1-16,4 13-2 15,10-1-2-15,6-7-4 0,10 1-3 16,12-3-1-16,1-5-1 16,12-7-2-16,2-6 0 15,12-6-1-15,-1-10 0 0,13-4-1 16,0-15 0-16,3-11 1 15,9-19-1-15,2-10 1 0,2-19-1 16,-1-16 1-16,-1-12 0 16,-7-22 0-16,-1-15 0 15,0-23 1-15,-10-19 0 16,-1-18 0-16,-7-21 2 16,-2-23-1-16,-8-24 1 0,1-11 2 15,-9-8 0-15,-4-7 1 16,-9 0-1-16,-12 7 0 15,-4 14-1-15,-10 13-1 16,-15 21-1-16,-12 17-1 16,-21 20-2-16,-15 17-2 15,-18 20-1-15,-20 23-3 0,-23 24 0 16,-18 20 0-16,-23 44-1 16,-13 38 1-16,-20 51 0 15,-18 49-8-15,-12 98-62 0,-7 22-1 16</inkml:trace>
  <inkml:trace contextRef="#ctx0" brushRef="#br0" timeOffset="21455.5098">4390 4940 201 0,'0'0'2'0,"0"-12"1"0,7-2 1 16,2-8 2-16,10-10 6 16,16-15 3-16,15-25 2 15,24-17 4-15,33-25-3 0,38-24-1 16,41-19-10-16,55-21-62 16,25-25-7-16</inkml:trace>
  <inkml:trace contextRef="#ctx0" brushRef="#br0" timeOffset="31566.12">20265 12354 144 0,'0'0'2'0,"21"0"-1"16,3 0 0-16,16 5 0 16,4 0 0-16,29-3 1 0,14 0 1 15,27-2 3-15,14 0 5 16,20-4 3-16,21-4 2 16,18-2 2-16,17-4 2 15,9-1-1-15,11 3 2 0,7 0-4 16,11-5-5-16,-1 8-3 15,-2-1 0-15,-6 5-4 16,-4 0 0-16,-13 3-2 16,-10-3 0-16,-20 5-1 0,-19 2 0 15,-23 3-1-15,-24 3-1 16,-26-3 0-16,-25 2-1 16,-23-2 0-16,-32 2 0 15,-21-5 0-15,-30 1 0 0,-31-3 0 16,-23-8 1-16,-26 1 1 15,-25-2-1-15,-22 4 1 16,-20-8 0-16,-20 8-1 16,-14-7 1-16,-17 8-1 15,-10-4 0-15,-13 5 0 0,-9 1 1 16,1-1-1-16,6 1 1 16,0 2 1-16,15 0-1 15,18 0 1-15,18 2 0 16,25-2 0-16,23 0-1 0,29 0 1 15,23 0 1-15,34 0-1 16,16 0 1-16,31-4-2 16,28 4 0-16,12-18 0 0,34 6 0 15,25-6 0-15,24 1-1 16,31-3 1-16,34 1 1 16,29-4 2-16,25 5 1 15,27 3 0-15,19 6 1 0,22 6-2 16,6 3 1-16,5 5-1 15,-5 9-1-15,-21 6-1 16,-17 3-1-16,-28 0-2 0,-29-1-1 16,-38 2-4-16,-31-6-8 15,-37-1-12-15,-27 6-47 16,-37-13-4-16</inkml:trace>
  <inkml:trace contextRef="#ctx0" brushRef="#br0" timeOffset="45652.2377">18983 5470 189 0,'0'0'0'0,"0"0"1"0,10-8 2 0,-1-1 7 15,11-14 6-15,18-12 4 16,21-17 5-16,37-27 3 15,47-28-2-15,75-26 0 16,46-28-38-16,82-23-45 0,67-17-6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35:11.709"/>
    </inkml:context>
    <inkml:brush xml:id="br0">
      <inkml:brushProperty name="width" value="0.05292" units="cm"/>
      <inkml:brushProperty name="height" value="0.05292" units="cm"/>
      <inkml:brushProperty name="color" value="#FF0000"/>
    </inkml:brush>
  </inkml:definitions>
  <inkml:trace contextRef="#ctx0" brushRef="#br0">15856 7749 140 0,'0'0'8'15,"22"-5"6"-15,15-12 3 16,18-19 1-16,52-12 1 0,40-20-32 16,78-19-33-16,74-19-1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37:48.613"/>
    </inkml:context>
    <inkml:brush xml:id="br0">
      <inkml:brushProperty name="width" value="0.05292" units="cm"/>
      <inkml:brushProperty name="height" value="0.05292" units="cm"/>
      <inkml:brushProperty name="color" value="#FF0000"/>
    </inkml:brush>
  </inkml:definitions>
  <inkml:trace contextRef="#ctx0" brushRef="#br0">12419 3017 155 0,'0'0'3'0,"0"0"4"0,0 0 1 15,0 0 4-15,6 0 1 16,4 0 4-16,-1 0 1 0,9 0 2 16,2 0-3-16,2 3 0 15,3-3-1-15,5 4-2 16,2-2-1-16,5 2-1 15,4-4 0-15,-2 0-1 16,11 0 2-16,-1-4-2 0,6 4-1 16,3-6-1-16,1 0-2 15,8 1 1-15,0-2-3 16,2 2 0-16,7 0 0 0,1 2-3 16,0-1 0-16,0 1 0 15,5 3 0-15,-3-2-1 16,4 2 0-16,-1-3 0 15,2 3 0-15,0 0 1 0,4 0-1 16,-1-2 0-16,0 0 0 16,-2-1 0-16,-2-2 0 15,0 3-1-15,-1-8 1 16,-5 5 0-16,0-3 0 16,-3 3-1-16,-3 4 1 0,0-3 0 15,-4 4-1-15,2 0 1 16,-1 0 0-16,4 4-1 15,-3-4 1-15,4 1-1 16,-1 2 1-16,0-3-1 0,-1 2 0 16,-3-2 0-16,1 0 0 15,-4 0 0-15,-3 0 0 16,-5 3 0-16,-2 0 0 0,-2-1 0 16,-3 3 1-16,-3-3-1 15,-2 3 0-15,1 0 1 16,-4-3-1-16,6 1 0 15,-3 0 0-15,0-3 0 0,2 0 0 16,2 0 0-16,-3 0 0 16,-2-3 0-16,1 3-1 15,-8 0 1-15,0 0 0 16,-2 5 0-16,-3-3 0 16,-4 3 1-16,-1-2-1 0,-2 1 0 15,-2-1 0-15,-2-1 1 16,1-2-1-16,-3 3 0 15,0-3 0-15,-1 0 0 16,2 0 0-16,-5-3 0 0,2 1 1 16,-5 2-1-16,0-3 0 15,1 1 0-15,-3 0 0 16,-10 2 0-16,13-3 0 0,-13 3 0 16,0 0-1-16,10 0 0 15,-10 0-2-15,0 0-4 16,0 0-20-16,-5 0-52 15,5 0-2-15</inkml:trace>
  <inkml:trace contextRef="#ctx0" brushRef="#br0" timeOffset="3579.9243">4070 5225 181 0,'0'0'5'0,"0"0"1"15,0 0 3-15,0 0 3 16,5-11 2-16,-5 11 1 15,14-5 2-15,-3 5 3 16,-1 0-4-16,6 0-3 0,2 0 1 16,3 0-4-16,0 4-1 15,7-1-1-15,-1 3-1 16,8-1 0-16,-4 0 0 0,10 0-2 16,1 0 0-16,4-1 1 15,3 2-2-15,1-4 0 16,7 3 0-16,3 0-1 0,4-3 0 15,1-2 0-15,3 3 0 16,8-3-1-16,3 0 1 16,3 0 0-16,3 0-1 15,2 0 1-15,3-3-1 16,2 1 0-16,2-1 0 16,1-1 0-16,1 1-1 15,-4-2 0-15,7 2 0 0,-3-4 0 16,3 5 0-16,0-3-1 15,-2 0 2-15,1 3-2 16,3-1 0-16,1 0 1 0,-4 0 0 16,3 3 1-16,-2 0-1 15,-2 0 0-15,0 0 0 16,0 0 0-16,0 0 1 0,0 0-1 16,-3-2 0-16,1 1 0 15,-8-5 0-15,0 1 0 16,-5-1 0-16,-8 2 0 15,-9-4 0-15,-8 6 0 16,-7-3-1-16,-15 0 1 0,-5 3 0 16,-13-1-2-16,-17 3-2 15,0 0-6-15,-8-2-10 16,-17 2-32-16,-9 2-29 16,-15 3-5-16</inkml:trace>
  <inkml:trace contextRef="#ctx0" brushRef="#br0" timeOffset="4385.3479">3883 5227 137 0,'0'0'4'15,"0"0"2"-15,2-11 3 0,-2 11 2 16,13-7 3-16,-3 2 2 15,3 3 1-15,4-5 3 16,3 7-2-16,5-3-2 16,5 3-1-16,5 0-2 0,3 0-2 15,8 0-2-15,-1 3 1 16,7 1-3-16,8-1 0 16,2-1-1-16,5 1 0 15,4-1 0-15,5 2 1 16,3-4-1-16,5 1-1 0,3 4 0 15,7-2 0-15,4 0-1 16,2-1 0-16,1 0-1 16,2 1 0-16,7-3-1 0,3 0 0 15,-2 0 0-15,2 0 0 16,4 0 0-16,-3 0 0 16,3-3 0-16,2 1-1 0,-5 2 1 15,-2-2 0-15,3 2-1 16,-5 0 1-16,6 0 0 15,-7 0 0-15,0 0 0 16,-4 2 0-16,4 0 0 16,-4-2-1-16,-5 0 1 0,-2 0-1 15,-6-2 1-15,-5-3-2 16,-4-1 2-16,-8-1-1 16,-11 2 0-16,-11 3 0 15,-9-4 0-15,-7 2-1 16,-14 4-1-16,-9-3-7 0,-14 3-44 15,0 0-27-15,-7 3-4 16</inkml:trace>
  <inkml:trace contextRef="#ctx0" brushRef="#br0" timeOffset="13434.017">20624 7449 189 0,'0'0'8'15,"0"0"4"-15,0 0 1 16,0 0 3-16,0 0-1 0,0 0 1 15,0 0 2-15,0 0 1 16,0 0-3-16,0 0-3 16,14 0-1-16,2 0 0 0,4 0 2 15,14 0 1-15,8 0-2 16,13 0-1-16,12-5-2 16,15 3-1-16,15-1-1 15,10 3-1-15,12 0-2 0,11 0 0 16,11 3-1-16,8 1-1 15,5 2 0-15,6 0-1 16,-4 2 0-16,-1 0-1 16,-1-4 1-16,-5-1-1 15,-10-1 1-15,-5-2-1 0,-12 0 1 16,-7-5 0-16,-16 1 0 16,-11-4 0-16,-15 3 1 15,-13 0-1-15,-13 1 0 16,-14-4 1-16,-12 6 0 15,-5-4-1-15,-16 6 0 0,7-4-1 16,-7 4 0-16,-7-3-2 16,0 3-2-16,-11 0-6 15,1 7-15-15,-8-1-60 16,-8 1-3-16</inkml:trace>
  <inkml:trace contextRef="#ctx0" brushRef="#br0" timeOffset="14600.7778">2432 8358 286 0,'0'0'7'0,"0"0"5"16,-8-2-1-16,8 2 2 0,0 0-1 15,0 0 1-15,0 0 1 16,0 0 2-16,0 0-7 16,10 0-3-16,5 5 0 15,6-1 1-15,9 4 1 0,10-3 0 16,8 2 0-16,10-2-1 16,9 0 1-16,7 0 0 15,8-2-1-15,10-1-1 16,2-2-1-16,3 0 0 15,1 0-1-15,5 0-1 0,2 0 0 16,-3 0-1-16,0 0 0 16,-3-2 0-16,-1-1-1 15,-4 0 0-15,1 1 0 0,-6 0 0 16,-8-1 0-16,-3-2 0 16,-11 5 0-16,-3-2 0 15,-9 2 0-15,-12-2-1 16,-8 2 1-16,-8 0 0 0,-10 0-1 15,-7 0 2-15,-10 0-2 16,13 0 0-16,-13 0 0 16,0 0 0-16,0 0 0 15,0 0 0-15,-8 0 0 0,8 0 0 16,-17 0 0-16,9 2 0 16,-8 0-12-16,10 6-20 15,-1 4-52-15,-1-2-4 16</inkml:trace>
  <inkml:trace contextRef="#ctx0" brushRef="#br0" timeOffset="55154.6056">20559 7773 223 0,'0'0'4'15,"0"0"1"-15,0 0 2 0,0-9 3 16,0 9 0-16,12-6 2 16,4 1 3-16,5 5 1 15,11-1-3-15,14-2 1 0,11 3-2 16,10 0-2-16,18 0-1 15,7 0 1-15,13 0-2 16,15 0 1-16,12 0-3 16,5 0 0-16,5-3 0 0,5 3-1 15,5 0 0-15,-8-2-1 16,7-1-2-16,-7 3 0 16,-4 0-1-16,-9 0 0 15,-4 0 1-15,-5 0-1 16,-5 0 0-16,-16 0 0 15,-3-2-1-15,-17 2 1 0,-8-3 0 16,-13 0 0-16,-14 2 0 16,-11-2 0-16,-5 3 2 15,-12 0-2-15,-9 0 0 0,-9 0 1 16,13 0 0-16,-13 0-1 16,0 0 0-16,0 0 0 15,0 0-1-15,0 0 1 0,0 0-2 16,7 7 1-16,-7-7-3 15,0 0-3-15,0 0-9 16,0 10-15-16,0-10-35 0,0 7-17 16</inkml:trace>
  <inkml:trace contextRef="#ctx0" brushRef="#br0" timeOffset="56540.8227">2287 8551 131 0,'0'0'6'0,"0"0"0"16,0 0 0-16,0 0 2 15,0 0 1-15,8 0 2 16,4 0 4-16,6 0-1 0,7 0-1 15,2 0 0-15,17 0 1 16,9 3 0-16,3-3-1 16,14 0 0-16,8-3-2 15,5-3 0-15,7-3-2 16,6-3 1-16,3 4-3 0,2-4 0 16,7 2-1-16,-2-2 0 15,1 0-2-15,-1-1-2 16,2 3 0-16,1-2-1 15,-11 1 0-15,-6-1 1 0,-9 3-2 16,-5-1 0-16,-11 2 0 16,-10 1 0-16,-4 2 0 15,-15 0 1-15,-5 2 2 16,-5 2-2-16,-8-2 0 16,-8 0 1-16,0 3-1 0,-12 0 0 15,11-2 0 1,-11 2 0-16,0 0 0 0,0 0 0 15,0 0-1-15,2 5-1 16,-2-5-3-16,0 0-9 0,5 9-29 16,7-1-28-16,-12-8-6 15</inkml:trace>
  <inkml:trace contextRef="#ctx0" brushRef="#br0" timeOffset="82463.3543">18133 6540 27 0,'0'0'2'0,"0"0"0"15,0-11 3-15,0 11 3 0,12-4 2 16,1 4 3-16,-1-3 1 15,13 3 1-15,5 0 0 16,4 0-2-16,8 3-1 16,8 1-2-16,8-4-5 0,4 3-1 15,9-3-2-15,9 0-1 16,8 0 3-16,4 0-2 16,7 0 3-16,5-3-2 15,3-1 3-15,10 1 1 16,12 1 1-16,-5-5 0 0,0 1-2 15,11 2 1-15,4-1 0 16,0 0-1-16,4 2-2 16,2-1-1-16,0 4 2 15,6 0-3-15,3 0 1 0,3 0-1 16,0 7 1-16,5-2-1 16,-3 0 0-16,2-1 0 15,-1 2-1-15,-7-4 0 16,-1-2-1-16,-13 5 1 0,-9-3 0 15,-3-2-1-15,-3 0 0 16,-14 0 0-16,-14 0 1 16,-1 0-1-16,-16 0 2 0,-4 0-1 15,-8 0 0 1,-10-2 1-16,-7-1 0 16,-8 1-1-16,-7 0 1 0,-8 2 1 15,-2 0 1-15,-8 0 0 16,-2-3 2-16,-15 3 2 0,12 0 1 15,-12 0-1-15,0 0 2 16,0 0-2-16,0 0-1 16,0 0-2-16,0 0-1 0,0 0-2 15,0 0 0-15,0 0-2 16,0 0 1-16,0 0-1 16,-5 0 0-16,5 0 0 15,-9 3 0-15,9-3 0 0,-10 0-1 16,10 0 1-16,0 0 0 15,0 0 0-15,0 0-1 16,0 0 1-16,0 0 0 16,12 2 1-16,-2-2-1 15,3 0 0-15,-1-2 0 16,6-1 0-16,-1 0 0 0,3-1 0 16,-3-1 1-16,8 2-1 15,0-2 0-15,-3 3 0 16,3 0 0-16,-1-4 0 0,4 4 0 15,-1-1 0-15,-2 0 0 16,2 1 0-16,-7 2 0 0,3-2-1 16,-8 0 1-16,0 2-1 15,-5 0 0-15,-3 4 0 16,-7-4 0-16,12 20 1 16,-9-3-1-16,5 8 1 0,2 13 0 15,-3 6 0-15,3 12 0 16,-2 9 0-16,-1 4 0 15,-2 5 0-15,-1 1 0 16,-4-3 0-16,0-8 0 16,-4-4 0-16,-1-6 0 15,-5-11 0-15,0-7 0 16,2-5 0-16,-1-2 0 0,2-7 0 16,1 5 0-16,3-7-1 15,1-2 1-15,2-1 0 16,0-2-1-16,0-2 1 0,0-4-1 15,0-9 1-15,0 12 1 16,0-12-1-16,0 0 1 0,0 0-1 16,0 0 1-16,-5-2-1 15,5 2 1-15,-17-7-1 16,4 4-1-16,-7 3 1 16,-2 0 0-16,-7 0-2 0,-8 3 0 15,-4 1 0-15,-6 1 0 16,-8-1 0-16,-7 0 0 15,-5 1 1-15,-3-2-1 16,-4-3 1-16,-6 4 1 16,-9 0 0-16,-1-2 0 15,-4 2 0-15,-5-1-1 0,-5 0 0 16,-4 2 0-16,-4-2-2 16,-7-3 0-16,3 4-3 15,-1-2 0-15,0 1-2 0,0-1-1 16,-3 1-3-16,-2 0 0 15,5 1 1-15,0-1 1 16,-2-1 2-16,0 0 1 0,-7 1 3 16,3-3 1-16,-3 2 3 15,1-2 0-15,-4 0 2 16,-3 0-1-16,3 0 1 0,0 0-1 16,2 0 0-16,-5 0 1 15,9 0-1-15,2 0 0 16,5 3 2-16,4 0-2 15,-2-2 1-15,-1 2 1 16,9 0 1-16,1-3 0 0,3 0 0 16,-2 2 2-1,5-2-1-15,1 3-1 0,2-1-1 16,8 1 1-16,-1-1-1 16,6 0 0-16,7 6-1 15,1-2-1-15,6-2 1 16,6 2 0-16,6 0-1 0,2 0 2 15,6-1-1-15,-3-2 1 16,6 3 0-16,7-3 0 0,2 5 0 16,7-6 0-16,3 3-1 15,6-2 1-15,5-2-2 16,8 5-1-16,8-6 0 16,-13 5 0-16,13-5 0 0,0 0-1 15,0 0 1-15,0 0-1 16,0 9 2-16,0-9-1 15,0 0 0-15,13 3 0 16,-13-3 1-16,8 0-1 16,-8 0 2-16,11-5-1 0,-11 5-1 15,14-12 1-15,-7 5 0 16,-2-3 0-16,2-5 0 16,-5 2 0-16,4-9-1 15,-4-1 1-15,-2-4 0 0,0-8 0 16,0-7 0-16,0-2 0 15,-4-9 0-15,-2-8 0 16,1 1 0-16,3-4 0 16,-3-1 1-16,5 6-1 0,0 7 0 15,0 5-2-15,5 10-4 16,-1 5-11-16,9 7-27 16,7 7-26-16,-3 9-2 15</inkml:trace>
  <inkml:trace contextRef="#ctx0" brushRef="#br0" timeOffset="83352.3008">17416 7166 140 0,'0'0'-3'0,"0"0"0"15,0-14-2-15,0 14 2 16,0-18-1-16,2 6 0 16,1-3 2-16,5-6 1 0,-3 5 1 15,2-7 2-15,-4 1 2 16,1-4-2-16,2 0 1 15,-1-4-1-15,0 1-1 16,0-3 0-16,0 2 0 0,4-2 1 16,-3 0-1-16,4 1 1 15,-5-1 2-15,2 7-1 16,1-7 2-16,-6 10-1 16,1-3 5-16,-1 8-1 0,-2-5 0 15,0 6 0-15,0 4 0 16,0 3 0-16,0 9 1 15,0-16-3-15,0 16 0 16,0-9-1-16,0 9-1 16,3-7-1-16,-3 7 1 15,20-10-1-15,-3 5-1 0,13-5 0 16,7 2 0-16,10 0 0 16,13 2-5-16,2 0-14 15,15 6-40-15,0 0-1 16</inkml:trace>
  <inkml:trace contextRef="#ctx0" brushRef="#br0" timeOffset="98650.037">2274 5299 254 0,'0'0'5'0,"0"0"2"0,-9 0 2 16,9 0 2-16,-23 0 1 16,6-3 1-16,-5 0 2 0,-6 1 0 15,-6-3-4-15,-12 3 0 16,-1-1-2-16,-3 3-2 16,-9 0 1-16,-3 5-4 15,-8 0 0-15,0 7-1 0,-2 2 0 16,-2-2 0-16,3 5 1 15,-3 0 1-15,6-2 0 16,3-1 0-16,10-2 0 16,5 1 0-16,7-3 0 15,10-2-2-15,8-1-1 0,2 4-1 16,9 6 0-16,0 5 0 16,7 7 0-16,5 9 0 15,2 11 0-15,2 9 1 16,3 11-1-16,6 7 1 0,-2 9 0 15,6 1-1-15,0 11 1 16,-5-1 0-16,3 8-1 16,1 1 1-16,-2-3 0 15,0 4-1-15,1-4 1 0,-2-1-1 16,-1-4 0-16,-4-1 0 16,2-7 1-16,-2 0-1 15,-1-5 0-15,-1 1 0 0,-1-9-1 16,-1 1 1-16,0-5 0 15,-2-4-1-15,3-5 1 16,-3 2-1-16,0-6 1 16,0-2-1-16,0-1 1 0,-3-7 0 15,-1 0 0-15,-3-4 0 16,2-4 0-16,-3-3 0 16,-2-3-1-16,3-1 1 15,0-7 0-15,-5 3 0 16,1-3 0-16,0 1-1 15,2-3 1-15,0 0 0 0,1-3-1 16,-3-1 1-16,2 2-2 16,1-2 0-16,-2-2 1 15,5-5-1-15,-2 4 0 0,0-6 0 16,2 2 0-16,1-8 0 16,4-6 1-16,-5 15 0 15,5-15 0-15,0 12 0 0,0-12 0 16,11 15 0-16,-4-7 0 15,8-1 1-15,3 0-1 16,2-2 0-16,4 3 0 16,6-1 1-16,8-2-1 0,4 0 0 15,8 0 1-15,1 3-1 16,11-3 1-16,4 2-1 16,6 4 1-16,2-2-1 15,6 6 0-15,2-3 1 16,2 6-1-16,2 1-1 15,2-1-2-15,4-1-4 16,5 8-24-16,3-11-52 0,-3-3-3 16</inkml:trace>
  <inkml:trace contextRef="#ctx0" brushRef="#br0" timeOffset="102527.5028">3303 6552 173 0,'0'0'1'16,"0"0"2"-16,0 0 0 16,0 0 3-16,0 0 1 15,0 0 1-15,9 0 3 16,1-3 2-16,4-4 2 0,6-3-1 16,8 3 0-16,4-1 0 15,7 4-1-15,7-4-2 16,0 3-2-16,4 0 0 15,8 0-2-15,4-2 0 0,-2-1 0 16,2 3 0-16,2-5 0 16,3 3 0-16,-2-4 0 15,5 5-1-15,-3-5 0 16,-5 2-2-16,7-6-1 0,1 5 0 16,0-5-2-16,2 3 1 15,-3-3-1-15,1 2 0 16,-3-2 1-16,1 5-1 15,-2 1 0-15,-1 2 0 0,-5 2 1 16,-4 2-1-16,-3 3 0 16,-1 0 0-16,-10 8 0 15,3-1 0-15,-10 0-1 16,0 3 1-16,-5 0-1 0,-3-3 0 16,1 3 0-16,-6 0 0 15,2 0 0-15,-1 3 1 16,-5 2-1-16,-2 0 0 15,0 4 1-15,-4 1-1 16,-5 2 1-16,-1 6-1 0,-4-1 1 16,1 2-1-16,-3 1 0 15,0 5 1-15,0-1-1 16,0-1 0-16,0 2 1 0,0 1-1 16,2-1 0-16,-2-2 0 15,0 1 0-15,-2-1 0 16,-3-1 1-16,-3 0-1 15,1 0 0-15,-3-2 0 0,-6 2 0 16,4-3 0-16,-1 2 0 16,4-7 1-16,2 3-1 15,-4 1 1-15,8-6-1 16,-1-2 1-16,4-1 0 16,-3 1-1-16,3-3 1 0,0 1 0 15,0-3-1-15,0 3 0 16,-3-4 0-16,3-2 0 15,-1 3 1-15,-2-3-1 0,1-1 0 16,-3-2 0-16,5-9 0 16,-11 13 0-16,11-13 0 15,-9 8 0-15,9-8 0 16,-12 10 0-16,-1-8 0 0,1 3 0 16,-4 0 0-16,-1-1 0 15,-3 2 0-15,-5-2 0 16,-2 3 0-16,-6 1 0 15,-2-3 0-15,-1 0 0 0,-8 1 0 16,-4-2 0-16,-2 1 0 16,1-5 0-16,-9 3-1 15,1 1 1-15,-3 0 0 0,-2 1 1 16,-2-4-1-16,1 7 1 16,-4-2-1-16,-3 0 1 15,4-1 1-15,-1 1 1 16,0 1 1-16,1-3-2 15,4 4 1-15,0-4 0 16,0-1 1-16,5 2-2 0,-1-2 1 16,7 2-1-16,1-3 0 15,0 6-1-15,5-6 1 0,6 4-1 16,4-4 1-16,2 0-1 16,3 1 1-16,4 0-1 15,3-1 0-15,3-2 0 16,5 3 0-16,2-2 0 15,4-1-1-15,9 0 1 0,-12 0-1 16,12 0 0-16,0 0 1 16,0 0-1-16,0 0 0 15,0 0 0-15,-6-4 0 0,6 4 0 16,2-18 0-16,2 3 1 16,1-2-1-16,2-2 0 15,-2-9 1-15,-1-7-1 16,5-2 1-16,-5-8-1 15,-1-6 0-15,2-4 0 0,-5-10 0 16,0-1 0-16,-3-5 0 16,1-1 0-16,-1-1 0 15,3 7 1-15,0 3 0 0,0 6 0 16,3 13 0-16,2 12 1 16,-1 4-1-16,-1 16-1 15,-3 12 1-15,0 0-1 16,0 0-1-16,0 12 0 15,0 4-2-15,-5-1-5 0,5-1-11 16,2 3-63-16,6-9-2 16</inkml:trace>
  <inkml:trace contextRef="#ctx0" brushRef="#br0" timeOffset="104663.738">10004 6416 381 0,'0'0'0'0,"0"0"-1"16,-5 5 1-16,5-5 0 16,-7 20-1-16,-2-5 1 15,5 9 1-15,-1 3-1 0,2 12 1 16,3 10 1-16,0 5-1 16,3 8 0-16,2 5-1 15,-3 4 0-15,3 4 0 16,-2 4 0-16,-3-3 0 15,-3-3-1-15,-4-4 1 0,-3-5-1 16,0-7 1-16,2-2 0 16,-1-13 0-16,-1-6 0 15,2-10-2-15,3-3 1 0,0-11 0 16,3-3-1-16,2-9 1 16,0 0-1-16,0 11 1 15,0-11 0-15,0 0 1 16,14 0 1-16,-1 0 0 15,-1 2 0-15,8-2 0 16,3 2 1-16,7-2-1 0,2 0 0 16,10-2-1-16,3-3 0 15,4 0 0-15,11-3 0 16,2 4-1-16,3-7 1 0,3 1 0 16,-3 3 0-16,6-2 0 15,0 0 0-15,-3 2 0 16,-1 2 0-16,-3 1 1 15,-4 1-1-15,0 0 1 0,-5 3-1 16,-6 0 3-16,-2 0-1 16,3 3 0-16,-5 1 0 15,5-1 0-15,-1 0 0 0,1-1-1 16,1 1 0-16,-2-1-1 16,1 3 0-16,-6-3-1 15,-1 4 0-15,-9-1-1 16,-4 0 1-16,-5 3 0 15,-3-2 0-15,-7 0 1 16,-5 2 0-16,3-2 0 0,-13-6 0 16,12 8 1-16,-12-8-1 15,10 7 0-15,-10-7 1 16,10 5-1-16,-10-5 0 0,10 5 0 16,-10-5 0-16,10 0 0 15,-10 0-1-15,0 0 1 16,10 0 0-16,-10 0 0 0,5-7 0 15,-5 7 0-15,7-18 0 16,-2 9 0-16,0-8 1 16,3 1-1-16,-1 1 0 15,-2 1 0-15,2 1 0 0,-1 1 0 16,-1 2 0 0,0 0 0-16,-3 1 0 0,0-4 0 15,0-5 0-15,1-4 0 16,-3-3 0-16,5-6-1 15,-4-5 1-15,6-1-1 0,1-2 1 16,1-1 0-16,4 3 1 16,-3 4 0-16,-1-2 0 15,2 6 1-15,-4 0 0 16,0-4-1-16,1 1 1 0,-6-4-1 16,0-5 0-16,4-6-1 15,1-3 0-15,1-1-1 16,1-5 1-16,4 8-1 0,-1 0 1 15,4 7 1-15,1 6-1 16,-4 7 1-16,-4 11 1 16,-2 0 1-16,2 7-1 15,-9 0 0-15,0 10-1 0,0-12 0 16,0 12 0-16,-4-10-1 16,4 10-1-16,-5-10 0 15,5 10 0-15,0 0 0 16,0-11 0-16,0 11 1 15,0 0-1-15,0 0 2 16,3-7-1-16,-3 7 1 0,0 0 1 16,0 0-1-16,0 0 1 15,0 0-1-15,0 0 1 0,-5 0 0 16,5 0-1-16,-10 0 0 16,1 0 0-16,-2 0-1 15,-6 0 2-15,-3 0-1 16,-5 0 0-16,-5 0 1 15,-7 0 1-15,-7 0-1 0,-4 3 3 16,-14-3-3-16,0 3 2 16,-16 1 0-16,-5-2 1 15,-9 4-1-15,-8 1 1 0,-4 1 0 16,-6-1 0-16,-7 3 0 16,0 0 0-16,1 2 0 15,1 3 0-15,3-3 0 16,0 3 0-16,6 3-2 15,6-1 0-15,11 1-2 0,4-9-6 16,12-6-47-16,15-1-32 16,5-12-2-16</inkml:trace>
  <inkml:trace contextRef="#ctx0" brushRef="#br0" timeOffset="117526.4947">12805 10741 136 0,'0'0'8'15,"0"0"4"-15,0 0 3 16,0 0 2-16,0 0 1 0,0 0 0 16,0 0 1-16,-5-11 3 15,5 11-6-15,7 0-4 16,4 0-1-16,1 0-2 16,3 0 3-16,7 0-1 0,6 3 0 15,1-3-1-15,8 3-1 16,1-3 0-16,9 0 1 15,-2 0-2-15,7 0-1 16,5 0-1-16,8 0-1 0,3-3 0 16,2-1-1-16,9 2 0 15,0-4-1-15,8 6-1 16,2-3 0-16,3 3 0 16,-2 0-1-16,2 0 1 0,0 0 0 15,-3 3 0-15,5-1-1 16,-1 4 1-16,-5-5 0 15,5 5 0-15,-3 1-1 16,-2-1 0-16,8-2 1 16,-7-1-1-16,3 2 0 15,-2-5 0-15,-1 3 0 0,3 0-1 16,-2-3 1-16,-3 0 0 16,1 1-1-16,1-1 1 15,-6 0 0-15,4 0-1 0,1 0 1 16,-1 0-1-16,-3 0 1 15,4 0-1-15,-1-1 0 16,-1 1 1-16,1-3-1 0,0 3 0 16,-2 0 0-16,4 0 1 15,-4 0-1-15,2 0 0 16,-1 0 1-16,-3 0-1 0,2 0 0 16,-3 0 0-16,-3 0 0 15,1 0 1-15,-1 0-1 16,1 0 0-16,-3 3 0 15,-3-3 1-15,1 0-1 16,2 0 0-16,-4 0 1 0,3 0-1 16,-2 0 0-16,1 0 0 15,-3 0 0-15,3 0 1 16,-1 0-1-16,1 0 0 16,-3 0 0-16,-3 1 0 15,4-1 0-15,-3 0 0 0,-4 0 1 16,-1 3-1-16,-1-3 0 15,4 0 0-15,-6 0 1 16,1 0-1-16,-1 0 0 0,-3 0 0 16,1 0 0-16,-3 0 0 15,1 0 0-15,-4 0 0 16,-1 0 0-16,1 0 0 0,-5 0 1 16,1 0-1-16,-2 0-1 15,-2 0 2-15,-3 0-1 16,-1 0 0-16,0 0 0 15,1 0 0-15,-4 0 0 16,1 0 0-16,-3 0 0 16,1 0 0-16,1 0 0 0,-4 0 0 15,3 0 0-15,-1 0 0 16,-2 0 1-16,2 0-1 16,0 0 0-16,-2 0 0 15,-2 0 0-15,2 0 0 0,-3 0 0 16,-2 0 0-16,-1-3 0 15,3 3 0-15,-4 0 0 16,2 0 0-16,0 0 0 0,0-1 0 16,0-2 1-16,-1 3-1 15,-1-3 0-15,2-2 1 16,-6 2-1-16,-2 1 0 16,1 0 1-16,-4-4-1 0,-1 4 1 15,-3-3 0-15,0-1-1 16,0 5 1-16,-3-1 0 15,0-4-1-15,1 3 1 16,-1 2-1-16,-2-2 1 0,1 0 0 16,-2 1 0-16,-3-4 0 15,-6 6 0-15,22-7 0 16,-14 3 0-16,3-2 1 16,4 2-1-16,-2-2-1 15,-1 4 1-15,0-3 0 0,6 0 0 16,-6 1 0-16,1 1-1 15,2 1 1-15,-2-4-1 16,-1 4 1-16,1-1-1 0,1-2 0 16,-2 1 1-16,4 1-1 15,-4-3 1-15,3 5-1 16,-3-5 1-16,0 1-1 16,1 3 1-16,-1-5 0 0,-1-1 0 15,1-2 0-15,0 3-1 16,1-3 1-16,2-2 0 15,-3 0-1-15,3-3 1 16,-2-1 0-16,1 2 0 16,-3-1 0-16,3 0 1 15,-4-5-2-15,3 4 0 0,-4-2 0 16,-1-2 0-16,2 0 0 16,-5 0 0-16,2 1 0 15,-2-5-2-15,-2 3 4 0,1-2-2 16,0 1 0-16,1 0 0 15,-5 0 0-15,2-1 0 16,0 1 0-16,1 2 0 0,-3 0 0 16,0 1 0-16,0-2 0 15,0 4 0-15,0-2 0 16,0 2 0-16,0-1 0 16,0 0 0-16,-3 3 0 0,1-2 0 15,0 5 0-15,-1 0 0 16,1 0 0-16,-3-2 0 15,2 2 0-15,-2 2 0 16,0 0 0-16,0-2 0 0,0 2 0 16,-1 0 0-16,2 1 0 15,-4 1 0-15,1-1 0 16,-2-2 0-16,0 4 0 16,-5-4 0-16,-1 4 0 0,-2-1 0 15,-3 2 0-15,0-5 0 16,-8 7 0-16,-2-4 0 15,-1 3 0-15,-7-4 0 16,-4 1 0-16,-3 0 0 0,-5 1 0 16,-2-4 0-16,-5 4 0 15,-5 2 0-15,-1-2 0 16,-6-1 0-16,0 2 0 0,-4-2 0 16,-1 3 0-16,-8-2 0 15,-1 2 0-15,-1-3 0 16,-6 3 0-16,-1-2 0 15,-4-1 0-15,-2 4 0 16,-2-1 0-16,2 0 0 0,0 0 0 16,-1 3 0-16,4-4 0 15,5 3 0-15,-1 1 0 16,2-1 0-16,5 1 0 16,-1 0 0-16,0-1 0 0,4-2 0 15,-2 2 0-15,2 2 0 16,1-2 0-16,-4 0 0 15,-1 1 0-15,0-1 0 0,2 1 0 16,-3 2 0 0,1-3 0-16,-2 1 0 0,1 0 0 15,2 2 0-15,0-5 0 16,1 2 0-16,0 1 0 16,-2-1 0-16,-1 1 0 0,-2 2 0 15,-2-3 0-15,-1 0 0 16,-2 3 0-16,-5-1 0 15,3-2 0-15,0 3 0 16,-5 0 0-16,1-2 0 0,-1 2 0 16,-1-3 0-16,1 3 0 15,2-3 0-15,-3 3 0 16,-1-1 0-16,-2 1 0 16,3 0 0-16,0 0 0 0,-3 0 0 15,4 1 0-15,-3 5 0 16,2-6 0-16,1 2 0 0,2-2 0 15,3 0 0 1,2 0 0-16,2 0 0 0,2 0 0 16,4-2 0-16,3 2 0 15,4-6 0-15,2 5 0 16,5 1 0-16,3-3 0 0,-1 3 0 16,7 0 0-16,-1 0 0 15,0 0 0-15,0 0 0 16,5 0 0-16,-3 0 0 15,0 0 0-15,1-3 0 16,6 1 0-16,-2-3 0 16,6 5 0-16,1-4 0 0,4 3 0 15,1 1 0-15,4 0 0 16,-1 0 0-16,2 0 0 16,4 5 0-16,1 0 0 0,1 0 0 15,5-1 0-15,-1 4 0 16,4-1 0-16,2 1 0 15,-1 2 0-15,3-1 0 0,3 3 0 16,-1 1 0-16,1 3 0 16,-1-2 0-16,-2 4 0 15,6-1 0-15,-4 0 0 16,3 5 0-16,-2 1 0 0,0-1 0 16,-2 2 0-16,3 1 0 15,-2 1 0-15,-2 1 0 16,3-3 0-16,-1 5 0 15,-1-1 0-15,1 5 0 0,3-4 0 16,-2 5-2 0,5 2 2-16,-3 0-1 15,0 2 0-15,2-1 1 0,4 0-1 16,-2 1 1-16,3 1 0 16,-2-2 0-16,9 6 0 0,-4-7 0 15,-1 2 0-15,6-4 0 16,0 4 1-16,0-5-1 15,0 3 0-15,8-2-5 0,-5-3-8 16,11-10-68-16,-1 11-5 16</inkml:trace>
  <inkml:trace contextRef="#ctx0" brushRef="#br0" timeOffset="129046.1147">21913 8539 405 0,'0'0'1'0,"11"-3"1"0,11-14 1 15,20-17 3-15,30-24 1 16,45-23 0-16,43-39-2 16,92-23-40-16,44-36-39 15,63-31-4-15</inkml:trace>
  <inkml:trace contextRef="#ctx0" brushRef="#br0" timeOffset="137958.7601">17459 6513 0 0,'-13'7'13'15,"13"-7"6"-15,-14 7 7 0,14-7 5 16,-14 2 1-16,14-2-1 16,-10 0-2-16,10 0-3 15,0 0-3-15,0 0-6 16,0 0-4-16,4-4-3 16,-4 4-1-16,17-3-2 0,-9 1 0 15,3-1 2-15,8 3 0 16,3-2 1-16,2 2-2 15,8 0 0-15,7 0 0 16,5-2-2-16,6 2 0 0,2-8-1 16,8 3-2-16,-1-2 1 15,2-3-3-15,3 2 0 16,-8 1 0-16,6-1 0 0,-3 4-1 16,-5 1 1-16,-4 0-1 15,-4 3 1-15,-5 0 0 16,-7 0 0-16,-1 3 0 15,-13 1 0-15,-1-1 1 0,-6 3 1 16,-3-4 0-16,-10-2 0 16,9 7 1-16,-9-7-1 15,0 0 0-15,-14 5 0 16,-1-2 0-16,-5-3-1 16,-2 3-1-16,-11-3-1 0,-4 0 1 15,-8 0-2-15,-5 0 2 16,-2 0-1-16,-2 4 0 15,-6-1 0-15,-2-1 1 16,2 1-1-16,3-1 0 16,-3-2 0-16,3 0 0 0,8 0 0 15,-1-2 0-15,7-1 0 16,6 1 0-16,5-3 0 16,6 0 0-16,10 2-1 0,4 3 1 15,12 0-1-15,-11-2 1 16,11 2-1-16,11 0 0 15,10 0 1-15,4 2-1 0,11 1 2 16,13 0-1-16,6-1 1 16,14-2-1-16,14 0 0 15,6 0 1-15,13-2-5 16,10-9-6-16,10 4-22 16,7 5-39-16,2-4-5 0</inkml:trace>
  <inkml:trace contextRef="#ctx0" brushRef="#br0" timeOffset="139043.6442">17414 6401 0 0,'0'0'1'0,"0"0"3"15,0 0 4-15,0 0 4 16,0 0 5-16,0 0 4 0,-2 10 4 16,2 7 3-16,0 3-2 15,-4 15-4-15,3 4-4 16,-4 11-2-16,0 7-4 15,-1 10-7-15,-1-1-1 16,0 9-4-16,0-1 0 0,-1 3 2 16,3 0-1-16,0 0 0 15,0-3 0-15,0 1 0 16,3-4 2-16,0-6-2 16,-1-2-1-16,3-8 0 15,0-10-1-15,0-3 1 16,0-14-1-16,0-6-1 0,0-10 2 15,0-12 0-15,0 0 0 16,3-5 2-16,-3-10-1 16,0-10 0-16,-6-4 2 0,2-12-1 15,1 2 2-15,-5-11 0 16,3-1-1-16,-2-9 3 0,1-2 0 16,4 1 1-16,-3-2-1 15,5-1 2-15,0 2-1 16,0 1 0-16,0 4 0 15,0 0-2-15,3 4 0 16,1 4 0-16,-1-1-2 0,3 9 1 16,-2 0-2-16,1 7 0 15,-2 5-1-15,-1 4 0 16,3 4 0-16,3 4-1 16,-1 5-1-16,5 2 1 0,1 3 0 15,7-1-1-15,1 3 1 16,12 1 0-16,4-2 0 15,11 1 0-15,14 0 0 16,12-8 0-16,16-2-2 16,25 1-9-16,18 2-38 0,18-10-17 15</inkml:trace>
  <inkml:trace contextRef="#ctx0" brushRef="#br0" timeOffset="152035.5964">16343 12859 148 0,'0'0'7'16,"0"0"3"-16,-10-12 4 15,10 12 3-15,0 0 3 0,0 0 0 16,-10-13 2-16,10 13 0 15,0 0-6-15,0 0-4 16,0 0-2-16,7 0-2 16,4 0-2-16,1 0 0 15,8 0 0-15,5 0 0 0,9 0 1 16,4 0-1-16,6 0 2 16,3 0-3-16,11 0 0 15,-3 0 0-15,0 0-2 16,3 3-1-16,1-1 1 0,1 1-2 15,3-3 1-15,-4 3 0 16,5-1 0-16,0-2 0 16,1 3 0-16,1-1 0 15,4-2 0-15,2 2 0 0,3-2 0 16,0 0-1-16,1 3 0 16,4-3 0-16,2 0 0 15,0 2 0-15,0-2-1 16,1 0 1-16,0 0 0 15,0 0-1-15,-3-2 1 0,-2-1 0 16,0 1-1-16,-2 0 1 16,0-3 0-16,-5 2-1 15,4-2 1-15,0 2-1 0,0-1 1 16,-4 1-1-16,4-3 1 16,0 4 0-16,-5 1-1 15,6-2 1-15,-6 0-1 16,2 0 1-16,-2 3 0 0,-1-2-1 15,0 2 1-15,-3-3-1 16,3 0 1-16,-4 2-1 16,-1 1 0-16,-2-3 0 15,0 3 0-15,1-2 0 0,-6 2 0 16,3 0 0-16,-3 0 1 16,0 0-1-16,-1 0 0 15,-1 0 0-15,-2 0 0 16,1 2 0-16,2 1 1 15,1 1-1-15,-3-1 0 0,3-1 0 16,0 4 0-16,-2-6 0 16,0 3 0-16,-3-2 0 15,0 1 0-15,1 2 0 0,-7-2 0 16,4-2 0-16,-1 3 0 16,2-1 0-16,1-2 0 15,-2 0 0-15,2 0 0 16,-2 0 0-16,0 0 0 0,-5 0 0 15,4 0 0-15,-7 0 0 16,1 0 1-16,-4-2-1 16,-4-1 0-16,0 3 0 15,-1-2 0-15,-1-2 0 0,-1 2 0 16,-2 1 0-16,-1-5 2 16,4 3-2-16,-3-2 0 15,-2 1 0-15,1 1 0 16,-2-5 0-16,1 6 1 0,-3-3-1 15,-3 0 0-15,0 0 1 16,-2-2-1-16,1 0 0 16,0 2 1-16,-3-2-1 15,1-4 1-15,-1 2 0 0,2-3-1 16,-5-2 1-16,0 2 0 16,0-3-1-16,-2 0 1 15,-1-2 0-15,-2-1 0 16,-3 4 0-16,1-4-1 0,-4 1 1 15,1-3 0-15,1 3 0 16,-1 1 0-16,0-5 0 16,-1 1 0-16,4-2-1 15,-4 2 1-15,2-4 0 0,-1 3-1 16,-2-4 0-16,-1 3 1 16,-2-2 0-16,0 1-1 15,0-1 1-15,-2-1 0 16,-3 3-1-16,0-1 1 15,-1-2 0-15,4 3-1 0,-3-3 0 16,2 3 0-16,1-1 0 16,0 3 0-16,-1-1 0 15,-2 3 0-15,3 1 0 0,-4 2 0 16,1-2 1-16,-4 4-2 16,-4 3 1-16,1 0 0 15,-8 0 0-15,-4 3 0 16,1 2-1-16,-7-2 1 0,0 2 0 15,-7 0 0-15,2 2 0 16,-7-4 1-16,-3 5-1 16,-5-4 0-16,-2 2 0 0,-6-4 0 15,-4 1 0-15,-5 2 0 16,-4-1 0-16,-2 1 0 16,-6 1 0-16,-3-1 0 15,-5-1-1-15,-3 2 1 16,-2-1 0-16,-5 3-1 15,1-6 1-15,-7 6 0 0,-1-3 0 16,0 0 0-16,-3 2 0 16,-5-2 0-16,-2 4 0 15,-5-5 0-15,4 4 0 0,-2-4-1 16,0 5 1-16,-2-2 0 16,2 0 0-16,5 3 1 15,3-3-2-15,2 3 2 16,2 0-1-16,1 0 0 0,-3 0 0 15,3-2 0-15,-3 2 0 16,3 0-1-16,-6 0 1 16,6 0 0-16,-2 0 0 0,10 0 0 15,2 0 0-15,9 2 0 16,6-2 0-16,4 6 1 16,6-3-1-16,4-2 0 15,8 2-1-15,-3 2 1 16,5-2 0-16,0 1 0 0,2-1 0 15,-2 2 0-15,5-2-1 16,3-1 1-16,2 1 0 16,5-1 0-16,0-2 0 15,0 0 0-15,8 2-1 0,-5-2 1 16,2 0 0-16,-6 0 0 16,1 0-1-16,-1 0 1 15,3 0 0-15,-3 0 0 16,3 0 0-16,4 0 0 0,-5 0 0 15,8 2 0-15,-2 1 0 16,3 0 0-16,-2 1-1 16,2 2 1-16,0-2 0 15,1 1 0-15,1 2 0 0,4-2-1 16,-1 3 1-16,2 0-1 16,1 2 1-16,3-3-1 15,1 4 0-15,1-2 0 16,2 3 1-16,-3 6-1 0,1-4 0 15,-4 5 0-15,7 5 1 16,-4-2-1-16,1 0 0 16,2 5 1-16,-2 0-1 15,4 1 1-15,4 4-1 16,-2-1 1-16,4 2 0 0,0 2-1 16,-1 2 2-16,6 6-2 15,0-4 1-15,2 3 0 16,0 0 1-16,0 1-1 0,0 1 0 15,0-4 0-15,0-1-1 16,0-1 1-16,0-6 0 16,-4 0 0-16,2-7 0 15,-1-3-1-15,-1-5 1 0,1-2 0 16,3-3 0-16,0-12 1 16,-5 13-1-16,5-13 2 15,0 0 0-15,0 0-1 16,0 0 1-16,0 0 0 15,-7-13 0-15,7-2-1 0,-2-2 0 16,-4-5 0-16,1-5-1 16,0 0 1-16,1-6-1 15,-4-1 1-15,6-1 0 0,-2-2-1 16,2 0 1-16,0-3-1 16,2 3 1-16,0-3 0 15,4-2 0-15,0 3-1 16,1-2 1-16,0 5 0 0,-1 1 0 15,4 5-1-15,-4 0 1 16,2 3-1-16,1 7 0 16,-2 3 0-16,5 1-1 15,0-1 1-15,2 3-1 0,1-1 1 16,2 5 0-16,5-5 0 16,2 3-1-16,2 0 1 15,2-2 0-15,1 5 0 0,1 2 0 16,4-1 0-1,3-1 0-15,-2 1 0 0,7-2 0 16,6 1 0-16,4 1 0 16,7-4 0-16,8-4 0 15,4 4 0-15,11-1 0 16,-1-2 0-16,11-2 0 0,6 3 0 16,7-1 0-16,3 6-1 15,2-4 1-15,3 3 0 16,1 2 0-16,0 1 1 0,-1 4-2 15,4-2 2-15,0 1-1 16,-3 1 0-16,1-2 0 16,7 0 0-16,4 2-1 0,4-4 1 15,1 3 0-15,0-4 0 16,5 4 0-16,3-2 0 16,-7 4-1-16,3-4 1 15,-5 4 0-15,2 0 0 16,0 2 0-16,-8 0 0 0,-2 0 0 15,-2 0 0-15,1 0 0 16,-2 0 0-16,-4 0 0 16,-5-2 0-16,-3-2 2 15,-3 0-2-15,-2 0 0 0,-7 2 0 16,-4 0 0-16,-8 0 0 16,-1-1 0-16,-8 0 1 15,-6 1-1-15,2-1 0 16,-6 0 2-16,1 2-1 0,-2-4 0 15,-3 2 0-15,-1-4 0 16,-3 4-1-16,-1 1 0 16,-1 0 0-16,-8-1 0 15,-1 0 0-15,-6 3 0 0,-4-2 0 16,-4 2 0-16,1 0 0 16,-8 0 0-16,1 0-1 15,-3 5 1-15,0-2-1 16,-6 1-1-16,2 1 1 0,-2 3-1 15,-3-2 1-15,-1 2-1 16,-1 2 1-16,-2 4 0 16,4-2 0-16,-1 2 2 15,-1 3-2-15,2 6 2 0,1-1-1 16,1 6 0-16,-4 1 0 16,2 5 0-16,0 0 0 15,2 2 0-15,-3-1 0 16,-4 5 0-16,1-1-1 0,-3 1 2 15,-4-3-1-15,0 2 0 16,0 1-1-16,0-2 1 16,0-4 0-16,-2 1 0 0,0-3 0 15,2-5-1-15,0 0 1 16,0-4 0-16,2-1 0 16,0-5-1-16,1-4 1 15,-1-1 0-15,1-2 0 16,-3-10 0-16,0 15 0 0,0-15-1 15,0 9 0-15,0-9-7 16,0 0-17-16,-19 12-54 16,19-12-1-16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0:37.105"/>
    </inkml:context>
    <inkml:brush xml:id="br0">
      <inkml:brushProperty name="width" value="0.05292" units="cm"/>
      <inkml:brushProperty name="height" value="0.05292" units="cm"/>
      <inkml:brushProperty name="color" value="#FF0000"/>
    </inkml:brush>
  </inkml:definitions>
  <inkml:trace contextRef="#ctx0" brushRef="#br0">12867 9086 275 0,'0'0'5'0,"0"0"0"15,0 0 2-15,0 0 0 16,0-7 1-16,0 7 2 0,0 0 3 15,0 0 0-15,6 7-2 16,-6-7 0-16,7 15 0 16,-7-15 2-16,15 15-1 0,-5-13 1 15,6-2-1-15,17-9 0 16,10-15-2-16,24-22 0 16,23-18-1-16,38-22-1 15,40-26-3-15,53-13-16 16,41-11-67-16,20-4-6 0</inkml:trace>
  <inkml:trace contextRef="#ctx0" brushRef="#br0" timeOffset="1863.7663">4761 11759 122 0,'0'0'2'0,"0"0"3"0,0 0 1 15,0 0 1-15,0 0 3 16,8-8 3-16,-8 8 0 16,19-3 2-16,-4 2-2 15,7 1 1-15,2 0-3 0,6 0 0 16,6 0-1-16,9 0 0 15,2 1-1-15,5 2 2 16,3 0-1-16,5 2-2 16,4-2 1-16,3-1-2 0,3 1 1 15,2 2-3-15,-3-3-1 16,11 3 0-16,3 1-2 16,-2-5 1-16,8 5-1 0,3-4 0 15,3 4 1-15,-1-5-1 16,11 4 0-16,-3-2 0 15,-4-3 0-15,8 3 1 16,-5-1-1-16,7 1 1 0,1-3 0 16,-2 2-1-16,-1-2 0 15,9 2 0-15,-5-2 0 16,2 0-1-16,6 0 1 16,-1 0-1-16,-2 0 0 15,7 0-1-15,-3 0 2 0,-4 0-1 16,3 0-1-16,-3 0 1 15,-3 0-1-15,2 0 1 16,3 2-1-16,-6-2 0 0,2 3 1 16,1 0-1-16,-2-3 0 15,2 2 1-15,3 0-1 16,-7 1 0-16,-1 0 1 16,-2-3-1-16,-3 1 1 15,3-1-1-15,-3 0 1 0,-9 0-1 16,-3 0 0-16,-3 0 1 15,-9 0-1-15,-2-1 0 16,-9-2 0-16,-5 3 1 16,-9 0-1-16,-10 0 0 0,-5-3-1 15,-10 3 1-15,-6 0-1 16,-9 0 1-16,-3 3-1 16,-12-3 0-16,-2 10-3 15,-10-1-12-15,-11 7-53 0,-9 2-4 16</inkml:trace>
  <inkml:trace contextRef="#ctx0" brushRef="#br0" timeOffset="5609.3409">17513 12581 194 0,'0'0'2'0,"0"0"2"0,0 0-1 16,-5-12 1-16,-4 5 1 15,-7-1 2-15,-3 1-3 16,-6 0 3-16,-10 2-4 16,-2 3 0-16,-5 2 1 15,-5 2-2-15,-8 5-1 0,-5 5 1 16,-2 3 2 0,-2 0 0-16,-4 8 3 0,-2-4 2 15,-1 6 2-15,4-3 1 16,1 5-1-16,4 3 1 15,8 5 1-15,2 4-3 0,7 7-1 16,3 5-2-16,7 3-1 16,4 8-1-16,10 8-1 0,1 5-1 15,5-1-1-15,5 7 0 16,8 3 0-16,-1 4 0 16,3 1-1-16,-3 0 3 15,3 3-2-15,0 1 0 0,3 6-1 16,-3-2 1-16,0 2 0 15,0 3-1-15,0-4 0 16,0 2 0-16,-5-1 0 16,-3 2 1-16,1-6 0 15,0-1 0-15,-4-5-1 0,2-5 1 16,-1 1 0-16,4-1 0 16,-3-5 0-16,2-2-1 15,-1 0 0-15,0 2 0 16,-2-2 0-16,1-3-1 15,-4 2 0-15,3 2 0 0,-2-4 0 16,1 0 0-16,0 0 0 16,1-4 0-16,-1-4-1 15,2 1 1-15,2-4 0 0,-5-5-1 16,2-2 1-16,2-5-1 16,-1 2-1-16,0-5 2 15,-1 2-1-15,-3-3 1 0,1 4 1 16,3-7-1-16,-4 3 0 15,5 0 1-15,1-4 1 16,2-4-1-16,5-2 0 16,0-3 1-16,8-1 0 15,6-9-1-15,11-1 1 16,7 0 1-16,16-6-2 0,12-5 1 16,29 3-3-16,19-8-10 15,40 0-63-15,35 3-2 16</inkml:trace>
  <inkml:trace contextRef="#ctx0" brushRef="#br0" timeOffset="10269.6686">21548 15745 104 0,'0'0'0'0,"0"0"-2"16,0 0-2-16,-5 13-3 0,5-13-7 15,-2 17-18-15,2-8-13 16</inkml:trace>
  <inkml:trace contextRef="#ctx0" brushRef="#br0" timeOffset="15792.7323">23346 3788 256 0,'0'0'7'0,"0"0"0"0,0 0 1 16,0 0 1-16,0 0 2 15,0 0 2-15,12 0 2 16,-12 0 0-16,18 12-3 0,-4-2 0 16,2 2-1-16,0 3 1 15,2-1-2-15,2 2-1 16,2-2-2-16,1 0-1 0,0-3-1 15,-2-1 0-15,4-8 1 16,-2 1-1-16,2-8 1 16,2-7 0-16,0-11 1 15,8-7 0-15,3-9 0 16,11-16 1-16,3-3-1 16,8-12-1-16,2-2-1 15,7-5 0-15,4-5-1 0,1 3-2 16,-1 8-2-16,-4 6 0 15,0 7 0-15,-7 10 0 16,-4 8 0-16,-8 5 0 0,-11 13 0 16,-4 5 0-16,-5 2 0 15,-8 2 0-15,-7 6 0 16,-2 1 0-16,-3 1 0 0,-10 5 0 16,0 0 0-16,0 0 0 15,0 0 0-15,0 0 0 16,0 0 0-16,0 0 0 15,0 0 0-15,0 0 0 0,0 0 0 16,0 0-4-16,0 0-81 16,0 9-3-16</inkml:trace>
  <inkml:trace contextRef="#ctx0" brushRef="#br0" timeOffset="17248.7654">19294 3996 259 0,'0'0'7'15,"0"0"2"-15,0 0 2 16,0 0-1-16,0 0 0 0,0 7 1 15,0-7 1-15,7 10 0 16,-7-10-5-16,15 10-2 16,-5-5 0-16,5 2 0 0,0 0 2 15,2 3-1-15,3-5 1 16,0 1-1-16,3-4 1 16,-4 0-1-16,2-2 1 15,0-2 0-15,1-8 1 0,1-6-1 16,0-3 1-16,-1-5 0 15,6-13 0-15,-1-6 0 16,5-9-1-16,1-7 0 16,6-8-1-16,1-4 0 15,5-7-1-15,-1 3-1 0,6-4 1 16,-1 3-2-16,-1 6 2 16,-1 9-5-16,-5 4 0 15,-2 7 0-15,-1 8 0 16,-3 7 0-16,-6 11 0 15,-9 4 0-15,0 2 0 0,-6 11 0 16,-5-3 0-16,-10 10 0 16,9-5 0-16,-9 5 0 0,0 0 0 15,0 0 0-15,0 0 0 16,0 0 0-16,0 0 0 16,-12 7 0-16,5 1 0 15,-7-1-8-15,5 11-23 16,-1-1-53-16,3 0-3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1:41.368"/>
    </inkml:context>
    <inkml:brush xml:id="br0">
      <inkml:brushProperty name="width" value="0.05292" units="cm"/>
      <inkml:brushProperty name="height" value="0.05292" units="cm"/>
      <inkml:brushProperty name="color" value="#FF0000"/>
    </inkml:brush>
  </inkml:definitions>
  <inkml:trace contextRef="#ctx0" brushRef="#br0">17940 5284 247 0,'0'0'4'0,"0"0"-1"15,0 0 0-15,0 0 4 16,0 0 3-16,7-5 5 15,5 5 1-15,10 0 3 16,13 2-1-16,20-2 0 0,19 3 1 16,20-3-1-16,23 0-5 15,23 0-3-15,16-3-1 16,21-2-2-16,12 3-2 16,7-3 0-16,8 0 0 0,5 0 0 15,2-2 0-15,3 0 1 16,-3 1-1-16,0 1 0 15,-4-2 0-15,-4 2 0 0,-8-1 0 16,-7 3-1-16,-13-1-1 16,-12 2 1-16,-18-1-2 15,-21 1 0-15,-17-4 2 16,-22 5-4-16,-18-2 0 16,-18 0 0-16,-17 1 0 0,-12-1 0 15,-8 1 0-15,-12 2 0 16,0 0 0-16,-4 0 0 15,-16 0-83-15,-5 2-5 0</inkml:trace>
  <inkml:trace contextRef="#ctx0" brushRef="#br0" timeOffset="6259.3184">17680 4042 173 0,'0'0'5'0,"15"-4"3"16,0 1 2-16,13 3 1 15,4 0 3-15,15 0-2 0,6 3 2 16,21 1 1-16,3 1-5 15,17 3-1-15,9-4-3 16,13 2-1-16,2-4 0 16,18-2-1-16,10 0 1 0,9-4-1 15,6-2 2-15,8-9 0 16,7 5 0-16,1 1 1 16,15-6 1-16,-8-2 2 15,0 1 0-15,0-4 2 0,-1 6-1 16,-6-1-1-16,-8-2 0 15,-8 0 0-15,-9 5-1 16,-7-4 0-16,-9 3-1 16,-12 8 0-16,-9-2-1 0,-16 5 1 15,-5 2-1-15,-14 0-1 16,-5 0-1-16,-13 5-1 16,-7-1-1-16,-5 1-1 15,-11 1-1-15,-4-1 0 16,-14 0-1-16,-5 5-6 15,-16-10-21-15,0 15-56 0,-10-5-2 16</inkml:trace>
  <inkml:trace contextRef="#ctx0" brushRef="#br0" timeOffset="42291.8304">5383 6807 311 0,'0'0'0'0,"0"0"-1"16,0 0 1-16,12 0 2 0,10 0 0 16,10 0 0-16,19 0 1 15,13 0 1-15,21 0 0 16,14-4 1-16,20-7-1 15,15 2 0-15,8-2 1 0,12-1 2 16,7 2 2-16,7-5 1 16,2 3 2-16,7 2 0 15,0 3 0-15,2-3 1 16,7 0-2-16,-2 5-1 0,11-2-2 16,1 3-1-16,15-1-1 15,10 4-2-15,10-5 0 16,8 4-1-16,14-1-1 0,9 0 1 15,9 3-2-15,7 0 1 16,3 0-1-16,2 6 1 16,0 3-1-16,1 0-1 15,-8 5 1-15,-3-2-1 0,-4 1 1 16,-8-1 0-16,-3 1-1 16,1-6 1-16,-1 1-1 15,1-4 1-15,4-4 0 16,3 0-1-16,5-4 1 15,3-4-1-15,-5 3 0 0,2 0 1 16,-9 3-1-16,-7-1 0 16,-12 3 0-16,-12 5 1 15,-20 2-1-15,-13 4 0 16,-13-2 1-16,-21 1-1 0,-7-2 0 16,-23 0 0-16,-5-1 1 15,-12-4-1-15,-5-3 1 16,-12 0 0-16,-11 0-1 0,-9 0 1 15,-18-3-1-15,-8 0 0 16,-11 3-5-16,-16 0-21 16,-10 0-55-16,-4 0-4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2:34.910"/>
    </inkml:context>
    <inkml:brush xml:id="br0">
      <inkml:brushProperty name="width" value="0.05292" units="cm"/>
      <inkml:brushProperty name="height" value="0.05292" units="cm"/>
      <inkml:brushProperty name="color" value="#FF0000"/>
    </inkml:brush>
  </inkml:definitions>
  <inkml:trace contextRef="#ctx0" brushRef="#br0">21894 7553 206 0,'0'0'1'0,"0"0"-3"16,0 0 1-16,0 0 0 15,10 5 2-15,-10-5 4 16,30 12 2-16,2-3 4 15,13-3 1-15,15 1 4 0,19 0 3 16,17-1 0-16,21-4-1 16,18 1-1-16,9-3-2 15,7 0-1-15,12 0-1 16,3-3 0-16,-7 1-3 16,2-4 0-16,-13 4-1 0,-10 2-1 15,-13-2-1-15,-14 2-1 16,-18 0-1-16,-11 0-2 15,-18 0-1-15,-11 2 0 0,-14 0-3 16,-11 6-2-16,-6 2-10 16,-17 2-34-16,-7 8-33 15,-18 1-2-15</inkml:trace>
  <inkml:trace contextRef="#ctx0" brushRef="#br0" timeOffset="707.6961">8783 10169 236 0,'0'0'2'0,"0"7"0"16,0 7 1-16,0 2 0 16,0 9 1-16,0-3-1 0,0 7 2 15,2 1 1-15,8-7 1 16,18-8 3-16,11-21 5 16,29-20 3-16,34-41 6 0,49-35 1 15,90-50 2-15,53-35-3 16,78-31-9-16,74-3-68 15,86-24-14-15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2:41.755"/>
    </inkml:context>
    <inkml:brush xml:id="br0">
      <inkml:brushProperty name="width" value="0.05292" units="cm"/>
      <inkml:brushProperty name="height" value="0.05292" units="cm"/>
      <inkml:brushProperty name="color" value="#FF0000"/>
    </inkml:brush>
  </inkml:definitions>
  <inkml:trace contextRef="#ctx0" brushRef="#br0">22060 5546 262 0,'0'0'0'0,"0"0"-2"0,0 0 1 15,0 0 1-15,13 0 0 16,4 0 0-16,6 0 1 0,11 3 2 16,12 2 0-16,10-2 1 15,9-1 0-15,14 0 1 0,8-2-1 16,5 3 0-16,8-1 1 15,9 1-1-15,-2-1 0 16,10 1 2-16,7-1 1 16,0 0 2-16,1 6 0 0,7-3 0 15,-3 2 1-15,0 0-1 16,1 4 1-16,-11-2-2 16,-10 1-1-16,-4 4-3 0,-13-5 0 15,-13 1-1-15,-11-3-2 16,-12 0-4-16,-13-4-7 15,-8 0-19-15,-10-3-43 16,-25 0-5-16</inkml:trace>
  <inkml:trace contextRef="#ctx0" brushRef="#br0" timeOffset="1004.9897">11564 6757 312 0,'0'0'0'15,"18"-3"-1"-15,5 3 0 16,4 0-2-16,15 0 2 16,3-1-1-16,22-2 2 0,18 0 1 15,7 1 0-15,7 2 2 16,17-5 0-16,12 3 2 15,10-1 0-15,9 1-1 16,10-1-1-16,10-2 0 0,9 1-1 16,5-2 1-16,13-1 3 15,8-1 1-15,5 2 0 16,11-2 2-16,3 1 0 16,-5-2 0-16,11 7 0 15,1-2-2-15,-1 4-2 16,-4 0-1-16,1 0 0 0,-5 1-1 15,-2 2-1-15,-9-1 1 16,-7 4 0-16,-4-3-1 16,-18-1 0-16,-13-2-1 0,-14 0 1 15,-15 0-1-15,-24-2 0 16,-10 2 0-16,-25-5 1 16,-18 1 1-16,-11 2 0 15,-17-1 0-15,-12 2 1 0,-13 1-1 16,-7 0 0-16,0 0-3 15,0 0-12-15,-7 0-26 16,-4-3-40-16,4 3-4 16</inkml:trace>
  <inkml:trace contextRef="#ctx0" brushRef="#br0" timeOffset="1848.506">13476 7682 344 0,'0'0'-1'0,"0"0"-1"0,6 0 1 15,3-5 0-15,14 2 1 16,5-4 0-16,13 2 0 0,10-5 0 15,19 1 1-15,14-2 0 16,10 2 0-16,5-1-3 16,20-1-1-16,7 1 1 0,4 3-1 15,7 1 2-15,5 2 2 16,4-4 1-16,8 4 2 16,4-1 2-16,5-3 2 15,-1 3 1-15,1-4 1 16,4-2-1-16,-7 7 2 0,-1-4-2 15,-7 1 0-15,-6 0 0 16,-12 3-1-16,-9-1-1 16,-13 5 1-16,-12 0-2 15,-14-2 0-15,-14 2-1 16,-13 0-1-16,-11 0-1 0,-16 2 0 16,-7-2-1-16,-10 3 0 15,-15-3-4-15,10 2-9 16,-10 11-49-16,0-13-21 0</inkml:trace>
  <inkml:trace contextRef="#ctx0" brushRef="#br0" timeOffset="2905.5333">13747 8797 398 0,'0'0'-3'0,"11"4"-7"16,3-4-7-16,4 3 2 16,14-3 4-16,15 2 1 0,8-2 0 15,18 0 0-15,13 0 4 16,11 0 7-16,12 3 5 15,18-1-2-15,3 3-2 0,1 3 0 16,11 1-1-16,7 3 0 16,8 3 0-16,2-4 1 15,7-1 0-15,3-2-1 16,10-7-1-16,15-1-1 0,0 0-3 16,0-9-5-16,13-1-2 15,6-3-1-15,8-2 2 16,4 3 2-16,0 5 6 15,4-1 3-15,-3 3 7 0,6 5 4 16,-9 0 5-16,3 0 1 16,-4 3-1-16,-1-1-3 15,-7-2-2-15,-3 0-5 16,-2-5-1-16,2-5-2 16,-7 1-2-16,0-1-1 0,-10 2 1 15,-8 4 0-15,-7 1 1 16,-2 3 1-16,-16 3-1 15,-9 1 0-15,-18 4 0 0,-12-1-2 16,-15 1-3-16,-16-6-7 16,-16 0-20-16,-10-2-44 15,-27-4-4-15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2:55.259"/>
    </inkml:context>
    <inkml:brush xml:id="br0">
      <inkml:brushProperty name="width" value="0.05292" units="cm"/>
      <inkml:brushProperty name="height" value="0.05292" units="cm"/>
      <inkml:brushProperty name="color" value="#FF0000"/>
    </inkml:brush>
  </inkml:definitions>
  <inkml:trace contextRef="#ctx0" brushRef="#br0">5877 16511 23 0,'0'0'3'16,"0"0"2"-16,0 0 2 15,0 0 3-15,0 0 3 16,0 0 2-16,0 0 2 15,0 9 3-15,0-9-2 16,6 16 1-16,-6-16-2 16,9 13-2-16,-9-13-1 0,17 19-1 15,-7-12-2-15,3 4 0 16,4-2-3-16,0 3 3 16,6 0-3-16,2 1 1 0,2-1-2 15,8-2 1-15,0 6-2 16,8-10 1-16,1 2-2 15,8-5-3-15,5 0 1 0,3-3-1 16,6 0 1-16,0 0-1 16,3-3 1-16,3-2 1 15,8-5 1-15,-4-1-2 16,7-1 1-16,1 0-1 16,4-3 1-16,1 3-2 15,3 1 1-15,2-1-1 0,3 3-1 16,0 1 1-16,-3-2 0 15,7 2-1-15,-5 4 0 16,6-7 1-16,-1 7-2 0,-3-6 1 16,-1 5 0-16,-3 0-1 15,1 0 1-15,-6 3 0 16,3 2-1-16,-5 0 1 0,0 0-1 16,-2 0 1-16,-6 7-1 15,0-2 0-15,0 2 0 16,-3 4 1-16,-4-2-1 15,-2 1 0-15,-6 1 0 16,-4-2 0-16,0 3 0 0,-10 3 1 16,-1 0 0-16,-9 0-1 15,0-1 2-15,-13 1-2 16,-5 3 1-16,-4-6 1 16,-6 1-1-16,-1-3-1 15,-11-10 0-15,9 15 0 16,-9-15 1-16,3 7-1 0,-3-7 1 15,0 0 1-15,0 0 0 16,0 0 0-16,0 0-1 0,9-3 1 16,3-4-1-16,4-3 1 15,4-2-1-15,4-5-2 16,12-4-1-16,8-1 2 16,4-3-1-16,11 4 0 0,8-4 1 15,7 0-1-15,6 2 0 16,7 4 1-16,5 2 1 15,5-1 0-15,8 3-1 16,-1 3 0-16,3 1 1 0,5 2 0 16,-3 1-1-16,5 6 2 15,1 2-2-15,-3 0 0 16,2 0 0-16,1 2 0 16,3 3 0-16,-6 0 1 15,8 2-1-15,-3 1 0 16,-6-1 0-16,4 1 0 0,-1-1 0 15,-2 4 0-15,-5-4 0 16,0 1 0-16,-8-2 0 0,0 5 0 16,2-4 1-16,-9-2-1 15,-4-3 0-15,0 1 0 16,-6-3 1-16,2 0-1 16,-4-5 1-16,-6-2 0 0,4-6 0 15,-4-2-1-15,-5-6 1 16,4-5 0-16,-6-4 0 15,-3-4-3-15,3-9-15 16,-17-3-54-16,10-4-3 16</inkml:trace>
  <inkml:trace contextRef="#ctx0" brushRef="#br0" timeOffset="5675.0477">20245 4825 242 0,'0'0'1'0,"0"0"-1"0,0 0 0 15,0 0 0-15,0 0 2 16,0 0 5-16,8-1 1 15,8-2 3-15,10 3 1 0,4 0 0 16,10 0 1-16,10 0 1 16,2 3-1-16,15-2-3 15,9 7-1-15,14 0 0 0,6-4 0 16,17 4-2-16,7-4 2 16,17 2-2-16,14 1 0 15,11-2-1-15,7 0-1 0,8-3 0 16,14 3-1-16,2 0 0 15,6 3 0-15,-5 0 0 16,0-2 0-16,-7 2-1 16,-10 2 2-16,-4 3-2 15,-8-4 1-15,-17 1 0 16,-6 0 1-16,-15 2-2 0,-10-2 1 16,-12-2 0-1,-13-4-1-15,-14 5 0 0,-7-8-1 16,-15 2 1-16,-11 0 0 15,-10-3 0-15,-5 0-1 0,-8-3 1 16,-10 0 0-16,-2-1-1 16,-10 4 1-16,11-3-3 0,-11 3-3 15,0 0-5-15,0 0-20 16,-13-11-56-16,5 10-3 16</inkml:trace>
  <inkml:trace contextRef="#ctx0" brushRef="#br0" timeOffset="6610.2354">617 5893 214 0,'0'0'2'0,"0"0"1"0,10 0 0 16,-10 0 3-16,29 0 1 15,1 3 1-15,10 1 1 0,12 4-1 16,13 0 1-16,12 1 0 16,17 6-2-16,24 0-3 15,5-3 0-15,20 1 1 16,18-6-3-16,13-4 1 0,21-3-1 15,13-3-1-15,8-9 1 16,5 0 1-16,15-5 3 16,3-9 1-16,5 6 1 15,-10 1 2-15,-6-1 0 16,-12 4 3-16,-17 2-2 0,-12 7 1 16,-33 7-3-16,-17 0-1 15,-28 4-2-15,-17 10-1 16,-23 0-4-16,-12-4-9 15,-2-7-63-15,2 9-4 0</inkml:trace>
  <inkml:trace contextRef="#ctx0" brushRef="#br0" timeOffset="9357.8985">14175 15717 307 0,'0'0'4'0,"0"0"4"15,0 0 3-15,-8-12 0 16,8 12 0-16,0 0 0 16,-9 0 3-16,4 10-1 0,-3 10-4 15,5 13-3-15,-4 6-1 16,5 16-2-16,-1 6 0 16,3 6 0-16,0 2-1 0,0 1 0 15,5-3 0-15,0-6 0 16,0-3-2-16,1-6 1 15,-2-7 0-15,-4-4 0 16,3-8-1-16,-1-6 2 16,-2-7 0-16,0-5 0 0,0-15 0 15,0 0 0 1,0 0-1-16,-9-15 1 0,0-12-1 16,2-5 0-16,-2-13-1 15,-5-5-1-15,5-7 1 16,-3 1 0-16,-1-6-1 15,0-1 1-15,1 4 0 0,2 4 0 16,1 1 0-16,1 6 0 16,-3 2 0-16,7 9 0 0,-2-1 1 15,5 11 0-15,-2 0 0 16,3 7 0-16,0 2-1 16,4 6 0-16,6 3 1 0,6 4-1 15,3 5 1-15,11-3-1 16,11 3 1-16,8 0 0 15,15 0 1-15,11 0 0 16,15 0-1-16,8 0 1 16,10 0 0-16,4 0-1 0,5-3 0 15,0 1 1-15,-3-3-1 16,1 3-1-16,-9 0 1 16,4-1 0-16,-6 0 0 15,1-2 0-15,-4 3 0 16,1 0-1-16,-2-3 1 0,-3 0 0 15,1-1 1-15,-5 5-1 16,-8-2 0-16,-6 0 0 16,-7 0 0-16,-7 3 1 0,-10 0-1 15,-13 0-1-15,-8 0 1 16,-9 0 1-16,-7 0-1 16,-8 0 0-16,-10 0 1 0,9 0-1 15,-9 0 2-15,0 0 0 16,0 0 0-16,0 0 0 15,0 0 0-15,0 0 0 16,0 0 1-16,0 0-4 16,0 10 0-16,0 3 0 0,0 7 0 15,-7 2 0-15,5 14 0 16,-1 5 0-16,1 5 0 16,0 7 0-16,2 6 0 15,0 3 0-15,4 3 0 0,-1-1 0 16,4-6 0-16,-5 1 0 15,3-9 0-15,-1-2 0 16,0-5 0-16,-1-11 0 16,-1 0 0-16,6-10 0 15,-6 1 0-15,0-6 0 0,3-4 0 16,-1-1 0-16,-4-12 0 16,2 14 0-16,-2-14 0 15,-8 7 0-15,1-4 0 0,-8-3 0 16,-5 0 0-16,-8 0 0 15,-4-3 0-15,-10 2 0 16,-10-2 0-16,-13 3 0 0,-13 0 0 16,-13 0 0-16,-16 0 0 15,-23 4 0-15,-15 4 0 16,-18 1 0-16,-18-2 0 16,-13 3 0-16,-15 2 0 15,-7 3 0-15,-5 2-6 16,-3 0-56-16,-7 11-27 0,-10 2 0 15</inkml:trace>
  <inkml:trace contextRef="#ctx0" brushRef="#br0" timeOffset="15476.2978">10886 6486 246 0,'0'0'1'16,"0"0"1"-16,0 0-1 0,0 0 2 16,0 0 2-1,0 0 1-15,0 0 0 0,0 0 3 16,0 0-1-16,0 0 2 16,12 0 1-16,1-3-1 15,7 0 0-15,4-2-1 16,6-2 0-16,8 1 0 0,4-3-1 15,7-2 0-15,10 2-2 16,3-1 1-16,2-2-1 16,8 2-1-16,3 3 0 15,4-1-1-15,2 1 0 0,3 2-1 16,-1 1 0-16,7-4-1 16,4-1 0-16,2 2-1 15,5-3 0-15,3-5 1 0,3-2-1 16,8 0 0-16,-4 0-1 15,-2-4 1-15,1 6 0 16,-3-2-1-16,-5 5 1 0,-5 0-1 16,-5 5 0-16,-13 4 0 15,-1 1 0-15,-10 2 1 16,-2 0-1-16,-7 2 0 16,-4 3 1-16,-8 0-1 15,-4 0 1-15,-6 0-1 16,-5 0 0-16,-4 2 1 0,-4 0-1 15,-1 3 1-15,-6 0-1 16,-4 2 1-16,-1 1 0 16,-2 2 0-16,-2-2-1 15,-3 3 1-15,-3 2 1 0,3-6-2 16,0 5 0-16,-3-1 1 16,3 4-1-16,-3 2 1 15,4 3-1-15,-6 4 1 0,3 6-1 16,-3 2 0-16,0 3 0 15,-5 4 1-15,-1 4-1 16,-1 1-1-16,2 2 1 0,0 0 0 16,3-2 0-16,-1 1 0 15,3 1 0-15,0-3 0 16,5 1 0-16,2-6 1 16,-2 1-1-16,2 0 1 15,4-7 0-15,-4 4-1 16,3-7 1-16,-2 1-1 0,2-3 1 15,2 1-2-15,1-4 1 16,-4-5 0-16,4 1-1 16,-5 1 1-16,1-6 0 15,-2-1-1-15,-2 1 1 0,-1-8 0 16,-2 3 0-16,-2-3-1 16,0-4 1-16,0 2 0 15,0-10 0-15,-11 14 0 0,11-14 0 16,-16 11-1-16,5-7 1 15,-3 2-1-15,-7-2 1 16,0 1-1-16,-4-1 0 0,-8 2 1 16,-5-1-2-16,-4 0 1 15,-8-1 1-15,-5 4-1 16,-6 2 0-16,-7-2 1 16,-8 2-1-16,-6 3 1 15,-10-4 0-15,-3 3 1 0,-6 3-1 16,-4-3 1-1,-2 3 0-15,-5-2 0 0,2 2 1 16,4-2-2-16,-1-4 0 16,4-2 1-16,7-2-1 0,1-3 1 15,9 1-1-15,4-3 1 16,5 0 0-16,4 0-1 16,9 0 1-16,-1 3 0 15,8-1-1-15,2 6 1 0,6-6-1 16,1 5 0-16,6-7 0 15,-3 3 0-15,8-3 0 16,0 0 0-16,5 0 0 16,0-5 0-16,2 0 0 0,0 0 0 15,5 3 1-15,0-1-2 16,-3 1 2-16,6-4-1 16,-6 4 0-16,7 0 1 15,-3-3 0-15,2-2 0 0,3-6 1 16,1-1-1-1,0-7 1-15,4-6-1 0,-1-5 1 16,3-4-1-16,-3-10 0 16,0-8 0-16,0-6 0 15,-5-12 0-15,2-5 0 0,1-6 0 16,0-5 0-16,1-3 1 16,4 4-1-16,5 6 1 0,2 7 0 15,5 9 0-15,0 8-1 16,5 12 1-16,2 13 0 15,1 10-1-15,-4 4-1 16,2 8 1-16,-6 10-1 16,0 0 1-16,0 0-1 0,7 7 1 15,-7 4 0-15,0-1 1 16,-3 3-1 0,-1-1 0-16,-2 0 0 0,5-2 0 15,-7-1 0-15,3 3-1 0,-2-1 1 16,2-2-1-1,-2 0 0-15,7-9 0 0,-9 15-1 16,9-15 1-16,0 9-1 16,0-9 1-16,5 0-1 0,8-4-1 15,-1-4-1-15,6-2 0 16,2-1-1-16,4-3-2 16,4 1-2-16,-1-1-2 15,5-4-3-15,1 2-7 0,7-9-27 16,9 4-33-16,-1-11-3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3:31.066"/>
    </inkml:context>
    <inkml:brush xml:id="br0">
      <inkml:brushProperty name="width" value="0.05292" units="cm"/>
      <inkml:brushProperty name="height" value="0.05292" units="cm"/>
      <inkml:brushProperty name="color" value="#FF0000"/>
    </inkml:brush>
  </inkml:definitions>
  <inkml:trace contextRef="#ctx0" brushRef="#br0">1887 431 142 0,'0'0'0'16,"0"0"2"-16,0 0 2 16,0 0 2-16,0 0 1 15,0 0-1-15,-5-13 4 16,0 4-1-16,-2-2 1 16,-18-1-1-16,3 10-1 15,2 2-1-15,-1 0 1 0,-11 0-2 16,2 0 2-16,-9 2 2 15,-48 18-2-15,37-8 3 16,-2 3 0-16,2 3 0 16,-2-1-1-16,3-2-1 15,-4 4 1-15,0-4-4 16,7 7-1-16,-4-9-1 0,2 9-1 16,4-4-2-16,44-18 0 15,-37 22 0-15,2 1 0 16,10 1 0-16,-2 1-2 15,-6 36 3-15,23-20-2 16,0-2 1-16,4 14 1 0,3-2-1 16,3 11 0-16,0-42 2 15,7 127 1-15,8 8-2 16,2 2 0-16,1 6 1 16,-2-7-2-16,3-17 3 15,-8-9 1-15,3-28-3 16,-8-5 1-16,0-5 1 0,-6-3-1 15,0-5 0-15,-3-3 1 16,-4-4-3-16,-4-2 0 0,-4-7-1 16,4-5 1-16,-5 2-1 15,2-9 0-15,-1-3 0 16,0-2 0-16,0-2 1 16,3-9-1-16,-1-4 1 0,1-2 0 15,-1-7 0-15,1 0 0 16,2-4 0-16,-1-5 0 15,2-1 0-15,-3-5 0 16,-1 2 0-16,3-1 0 16,1-6 0-16,0 4-1 15,9-11 1-15,-10 15-1 16,10-15 0-16,-4 12 0 0,4-12 0 16,0 10-1-16,0-10 1 15,14 10-1-15,-3-3 0 16,1 0 1-16,8 4 0 0,5-10 1 15,8 10 0-15,4-6 2 16,12-1 1-16,14 1 1 16,6 2-1-16,16 2 1 0,12-1-1 15,14 4 0-15,8-3-9 16,26 3-36-16,6 1-38 16,19-8-2-16</inkml:trace>
  <inkml:trace contextRef="#ctx0" brushRef="#br0" timeOffset="2896.8549">15721 444 315 0,'0'0'-3'0,"0"0"-2"0,0 0 2 16,0 0-1-16,0 0 0 16,0 0 0-16,0 0 1 15,0 0 0-15,0 0 5 16,0 0 2-16,0 0-1 0,0 0 1 16,6 1 0-16,-1 2 0 15,52 29-1-15,-25-22 0 16,-4-8 0-16,1 5-1 15,8 1 2-15,42 8-1 16,-31-12 0-16,-4 6-1 16,6-2 1-16,5-4-1 15,-2 4 1-15,3-2 0 16,1-2-1-16,0 1 0 0,3 0 0 16,-2-2 0-16,-3 1 0 15,2-1-1-15,-2 0 2 16,-4-3-1-16,2 0 2 15,-6 2 0-15,-5 0-1 16,-2 0 1-16,-40-2 0 0,30 6 1 16,-1-5 0-16,-6 7-2 15,-3 0-1-15,-20-8 0 16,15 28 0-16,2 26 0 16,-17-17-1-16,0 13 0 0,-8-1-1 15,-1 15 0-15,-14 48 3 16,-4 37 0-16,3 14-1 15,-2 10 0-15,6-4 0 16,-3-6 1-16,4-19 1 16,2-17-1-16,0-23-1 15,-3-4 0-15,4-5 1 0,-3-3 0 16,3-8 0-16,7-2-2 16,-1-2 2-16,0-5-3 15,5-5 1-15,0-5 0 16,3-4 0-16,2-3-1 0,-3-4 0 15,1-7 2-15,-1-2-1 16,3-6 1-16,0-2-1 0,-2-7 0 16,0-5 0-16,2-5 0 15,0-5 0-15,0 0-1 16,0-6 1-16,0 1 0 16,0-10 0-16,0 12-1 15,0-12 1-15,-4 16 1 16,4-16-1-16,-9 18 0 0,1-9 0 15,-1 3-1-15,-7 0 0 16,-2 1 0-16,-6 2 0 16,-5-5 0-16,-14-1-1 15,-9-2 0-15,-8 2 1 16,-17-4 0-16,-10-2 0 0,-17-3-1 16,-18 0-4-16,-18-6-30 15,-18-6-43-15,-31-3-3 16</inkml:trace>
  <inkml:trace contextRef="#ctx0" brushRef="#br0" timeOffset="7150.7664">1562 5306 147 0,'0'0'4'16,"0"0"1"-16,0 0 2 16,0 0 1-16,4 5 3 0,-4-5 2 15,21 2 3-15,-5-2 1 16,7 0-2-16,7 0 0 15,7-2 0-15,6 2-1 16,8-3-1-16,9 1-2 16,4 2-1-16,9-3-3 15,6 0 0-15,6 2-3 16,6-2 0-16,10 3-1 0,3-5 0 16,6 2-1-16,3-1-1 15,1 1 1-15,6 1-1 0,1 2 0 16,-5 0 1-16,1 0-1 15,-4 0 0-15,-5 0 1 16,1 0 1-16,-2 5 0 0,-3-1-1 16,-2-1 0-16,2 2 1 15,-1-2-1-15,1-2 0 16,1 5-1-16,-6-6 0 16,-2 2 1-16,-3-2-1 0,-2 0 0 15,0 0 0-15,-7 3 0 16,2-3 0-16,-5 0-1 15,0 0 1-15,-5 0 0 16,0 0 0-16,-2 0 0 16,-4 0-1-16,2-3 1 0,-1 3 0 15,-3-2 0-15,-2 2 0 16,1-3 0-16,-4 0-1 16,-4 2 1-16,2-2-1 0,-4-2 1 15,-5 2-1-15,-5 1 1 16,-1 0-1-16,-4-1 1 15,1 1-1-15,-1-1 0 16,-4 1 0-16,-2-1 0 0,1 1 0 16,2 2 0-16,-5-5 0 15,2 5 0-15,-5-5 1 16,0 5-1-16,-2-2 0 16,0-1 0-16,-3 1 0 0,1 2 1 15,-1-3-1-15,-2 0 0 16,0 3 1-16,0-1-1 15,-1-2 0-15,1 0 1 16,-2 1-1-16,0-3 1 16,1 0-1-16,1 0 1 0,-3-3-1 15,1 3 1-15,0-2 0 16,-2-3-1-16,-1 0 1 16,3 0 0-16,-6 0 0 15,-4-2 0-15,1 0 0 0,2-3 0 16,-2-4 0-16,2 3 0 15,-7-6-1-15,2 2 1 16,6 0 0-16,-5-6 0 0,-2 5 0 16,2-4 0-16,-3 3 0 15,0-2 0-15,-4-2 0 16,0 4 1-16,-3-2-2 16,1-2 0-16,-1 2 0 0,-2 1 0 15,0 1 0-15,0 1 0 16,-2-5 0-16,-1 3 0 15,1 4 0-15,-3-1 1 16,2-2 0-16,-2 2 0 16,-1 2 0-16,2-1-1 0,2 2 0 15,-3-1 1-15,0 1-1 16,-3 2 1-16,1-3-1 16,-1 4 0-16,1-1 1 15,-7 3-1-15,6-3 1 0,-3 3-1 16,-6 1 0-16,-1-1 0 15,2 2-1-15,-5-2 1 16,0 4 1-16,-7-2-2 16,1 3 1-16,-6-3 0 0,-1 3 0 15,-3-1 0-15,-1 3 0 16,-4 1 0-16,-3-4 0 16,-2 5 0-16,-2-2-1 0,-1 3 2 15,0-1-1-15,-8 1 0 16,1-1 0-16,-5 0 0 15,0 2 0-15,-3-2 0 16,-5 0 0-16,1 1 0 16,-1-1 0-16,-1 1 0 0,-7-1 0 15,3 1 0-15,-1 0 0 16,-5 2 0-16,3 0 0 16,-2-3 0-16,-3 3 0 15,5 0 0-15,-2 0 0 16,1 0 0-16,-1 0 0 0,0 0-1 15,1 0 1-15,-1 0 0 16,0 3 0-16,-1-3-1 16,-2 0 1-16,-1 0 0 0,2 0 0 15,0 0 0-15,0 0-1 16,3 0 1-16,-1 0 0 16,2 0-1-16,2 0 1 0,3 0 0 15,-1 2-1-15,-1 0 1 16,3-2 0-16,-2 3 0 15,-2-1 0-15,3 1 0 16,-2-3-1-16,0 2 1 16,0-2 0-16,-1 0 0 0,1 0 0 15,-2 0 0-15,2 3 0 16,3-3-1-16,-2 0 1 16,-3 0 0-16,5 0 0 15,-3 3-1-15,1-3 1 16,-1 4 0-16,0 1-1 0,0-2 1 15,0 3 0-15,7-5-1 16,-7 5 1-16,3-1 0 16,3-1-1-16,-2 7 1 0,7-5-1 15,1 7 0-15,3-1 0 16,4 5-1-16,7 3 1 16,-1 1 0-16,2 3-1 15,6 1 1-15,0 1 0 0,4 3-1 16,4 0 0-16,6-2-1 15,3 9 1-15,5-2 0 16,8 4 1-16,4 3 0 0,8 6 1 16,8 6 0-1,4-2 1-15,11 11 0 0,7 2-2 16,5 1-7-16,4 9-15 16,6 23-51-1,-2-1-2 1</inkml:trace>
  <inkml:trace contextRef="#ctx0" brushRef="#br0" timeOffset="11964.9397">1661 6215 281 0,'0'0'4'0,"0"0"-1"15,0 0 1-15,0 0 1 16,0 0 3-16,4 5 2 0,-4-5 2 15,22 8 1-15,-3-4-2 16,8-2 3-16,8 4 0 0,9-4 0 16,11 1-3-16,10-1-2 15,6-2-1-15,7 0-1 16,9 0-1-16,10 0-2 0,4 0 0 16,9 0 0-16,0-2-1 15,6 2 0-15,7 0-1 16,1 0 0-16,5 0 0 15,0 0 0-15,6 0 0 16,3 0-1-16,2 0 1 0,-1 0-1 16,5 2 1-16,1 0-1 15,-4 3 0-15,-3 1 0 16,-3 0 0-16,-3-2 0 16,-7 1-1-16,-5-2 1 15,-6-2-1-15,-13-1 1 0,-5 0 0 16,-10 0-1-16,-11 0 1 15,-8 0-1-15,-16 0 0 16,-8 0 0-16,-8 0-3 0,-8 8-16 16,1 0-61-16,-14-4-2 15</inkml:trace>
  <inkml:trace contextRef="#ctx0" brushRef="#br0" timeOffset="13542.031">9478 6428 154 0,'0'0'5'0,"0"0"3"0,0 0 6 16,18 0 2-16,0 0 6 15,9 2 0-15,10 1 2 0,11 0 1 16,14 2-4-16,10-4-2 16,7 5-3-16,14-1-3 15,5-2-2-15,9 1-3 16,8 2 1-16,9-2-3 0,6 1 0 16,4 0-1-16,8 1-1 15,7 1 0-15,3-2 0 16,9 2-1-16,8 1 0 15,5-4 0-15,5 1 0 0,5 2-1 16,7-4 1-16,4 5-1 16,-2-6 1-16,11-2-2 15,-2 3 0-15,1-2 1 16,4-1-1-16,4 0 0 16,-7 0 1-16,10 0-1 15,-8 0 0-15,-5-1 1 0,-2-2 0 16,-11 1 1-16,-5-4-1 15,-11 4 2-15,-16-1-1 0,-15-1 0 16,-11 1 1-16,-21-2-1 16,-15 3 1-16,-19 0-1 15,-13-1 1-15,-20 0-1 16,-7 1 1-16,-12 0-1 0,-10 2 0 16,-13 0-2-16,0 0-1 15,0 0-6-15,-23-5-13 16,-9 5-63-16,-14 0-2 0</inkml:trace>
  <inkml:trace contextRef="#ctx0" brushRef="#br0" timeOffset="20141.3291">4733 3914 312 0,'0'0'3'0,"0"0"1"16,0 0 1-16,0 0 2 0,0 0 1 15,0 0 2-15,0 12 1 16,6-4 1-16,3 4-3 16,-1-3 1-16,5 9-1 0,1 0-2 15,4-1-2-15,-1-2-1 16,4-3 1-16,3-5 0 15,0-4 1-15,14-6 2 0,6-16-1 16,14-20 2-16,15-17 0 16,21-17 0-16,19-19 0 15,17-18-3-15,22-11 0 16,14-10-2-16,11 10-2 16,-9 3-11-16,2 8-71 15,-11 23-4-15</inkml:trace>
  <inkml:trace contextRef="#ctx0" brushRef="#br0" timeOffset="28087.6166">9581 10379 206 0,'0'0'5'16,"0"0"0"-16,0-7 3 15,0 7-1-15,0 0 0 16,-17-12 0-16,1 12 1 0,-8 2-1 16,-9 5-2-16,-4 9-3 15,-8-4 0-15,-4 8 0 16,-8-8 1-16,-1 6 2 16,1-6 1-16,2-3 1 0,1 1 1 15,4-5 1-15,-2 2 0 16,5-2 0-16,4 3-1 15,6-1-2-15,0 2-1 16,7 3-3-16,5 3 0 16,0 2-2-16,6 7 0 15,1 1-1-15,-2 10 0 0,5 0 1 16,0 10 1-16,-2 2 2 16,-1 10 1-16,6 2 2 0,-1 6 2 15,1 3 0-15,2 7 2 16,-1-1 0-16,2 5 1 15,-1 0-1-15,-1 3-2 16,2 3-1-16,-2 2-1 0,-5 1 0 16,2 7-1-16,-4-2 0 15,0 7-3-15,1 6 0 16,-3-1 0-16,3 0-1 16,2 4-1-16,0-2 0 15,0 0 0-15,3 2 0 0,5-5-1 16,-4-3 1-16,4 1-1 15,-5-3 1-15,1-3-1 16,-1 2 1-16,-2-2 0 16,3 1 0-16,-4-1 1 15,-2 4 0-15,-1-1 0 0,1 2 0 16,2-2 0-16,0 5 1 16,0-4-1-16,1 1-1 0,3-2 1 15,1 1-2-15,3-7 2 16,2 1-1-16,-3 1 0 15,8-2 0-15,-3-1-1 16,1 0 0-16,2 2 1 16,0-2-1-16,0 3 1 0,0-5 0 15,5 4-1-15,-2-4 0 16,0 1 1-16,-3 1 0 16,2-5-1-16,-2-1 1 15,0 2-1-15,0-5 0 0,0-1 1 16,0 0-1-1,-2 0 0-15,-1-4 1 0,0-1 1 16,-4-2 0-16,4 2 1 16,-4-3 0-16,0 3-1 15,-4-5 2-15,-1 5 0 0,5-42-3 16,-2 6 0-16,3 1 0 16,-7 3-1-16,2 0 1 15,3 2-1-15,-7 0 1 0,2 2-1 16,-1-3 1-16,-4 7 0 15,1-6 0-15,2 6-3 16,0-7 2-16,-3 4-1 16,0-5 0-16,4-1 0 15,-2 3 0-15,2-10 0 16,14-37 0-16,-12 33 2 0,-3 1-1 16,5-7 0-16,1 1 1 15,3-8-1-15,-1 2 1 16,7-22-1-16,-10 20 1 15,3 2 0-15,7-22 0 16,0 0 0-16,0 0 0 16,0 0 1-16,0 8-1 15,0 2 0-15,0 0 0 16,0-1 0-16,7-4 1 0,5-2-1 16,36 2 0-16,19 0 1 15,-15-5 0-15,14 0 0 16,22 0 0-16,18-3 1 15,20 1 1-15,31-1-1 16,23 1-2-16,26 2-12 0,21 0-65 16,31 0-3-16</inkml:trace>
  <inkml:trace contextRef="#ctx0" brushRef="#br0" timeOffset="31422.9199">11269 11200 241 0,'0'0'6'16,"10"-18"2"-16,8-9 1 15,16-30 0-15,24-38 2 0,36-40-2 16,45-61-2-16,50-58-61 15,81-63-8-15</inkml:trace>
  <inkml:trace contextRef="#ctx0" brushRef="#br0" timeOffset="43945.1027">13192 16080 169 0,'0'0'7'0,"0"0"2"15,-6-3 2-15,6 3 0 16,-13-7 1-16,1 4-1 0,-11 1 1 16,4-4 0-16,-4 5-6 15,-11-4-3-15,1 5-1 16,-7-4-1-16,0 2 0 15,-1 2 1-15,-2 0-1 0,3 0 0 16,-2 0 0-16,7 0 0 16,-5 0 0-16,15 2-1 15,-2 2 0-15,11 1 0 16,-3-1 0-16,8 4-1 0,-1 4 1 16,5 3-1-16,2 7 2 15,-2 3-1-15,2 8 2 16,1 6 1-16,-2 6 0 15,3 4 1-15,3 6 1 16,0-1 1-16,0 6-3 0,0 1 4 16,0-2-1-16,0 3 0 15,0 0 1-15,3 1-1 16,-3-2-1-16,0 2 1 16,0-4 1-16,-3 1-3 0,1-7 1 15,0-23-3-15,-1 3 1 16,3-4-1-16,-5 4-1 15,3-1 1-15,-3 2-2 16,5-1 0-16,-6 1-2 16,4-1 4-16,-3-1-2 15,3 3 1-15,-1-1 0 16,-2-4-1-16,3 2 0 0,0 0 1 16,-1 1-1-16,-3-3 0 15,4-3 1-15,0-3-1 0,-1-3 0 16,3-1 0-16,-2-1 0 15,-1-5 1-15,1 6-1 16,2-5 0-16,-3-3 0 0,1-2 1 16,2 1-1-16,0-11 0 15,-2 17 0-15,2-17-2 16,0 0 1-16,0 0-1 16,0 0-1-16,0 0 2 15,0 0-1-15,0 10 0 16,-3 0 0-16,3-1 3 0,0 4-1 15,0-13 1 1,0 0 0-16,0 0-1 0,0 0 3 16,0 0-3-1,3 3 3-15,4 4-2 0,60 25 1 16,-42-29 1-16,17 0-1 16,50 3 1-16,-32-3-1 15,10-3 2-15,3 0-1 0,15 3-1 16,6-1 1-16,11-2-2 15,7 0 1-15,7 3 1 16,3-1-1-16,4 0 0 16,7-2 0-16,-2 5-1 15,1-5 0-15,-5 3 1 0,0-1 0 16,-10 1-1-16,-4-3 0 16,-8 5 1-16,-10-5 0 15,-11 2 0-15,-7-2-1 16,-12 0-2-16,-11 0-7 15,-8 0-11-15,-46 0-31 16,30 0-26-16,16-12-4 16</inkml:trace>
  <inkml:trace contextRef="#ctx0" brushRef="#br0" timeOffset="45286.4714">12875 16090 121 0,'10'0'5'16,"13"0"0"-16,18 0 5 0,11-3-1 16,25 3 2-16,15-2 0 0,20-1 1 15,13 1-1-15,12-1-2 16,2 3-2-16,0 0-3 15,6-2 0-15,-2 2-2 0,3-2 1 16,-1-1 0-16,1 0-1 16,2-2 0-16,-5 1 0 15,-5 1-1-15,-5-3 1 16,-8 4 1-16,-16 0-1 0,-9 0 0 16,-8 2 1-16,-15-6 0 15,-8-2 0-15,-14 6 0 16,-10-5 0-16,-11 2 4 15,0-2-1-15,-15 4 2 16,-1-4-1-16,-18 7 3 0,12 0-2 16,-12 0 0-16,0 0-1 15,0 0-1-15,0 0-1 16,0 0-1-16,0 0 0 16,0 0-1-16,0 0 1 15,0 0-1-15,0 0-1 0,0 0 1 16,0 0-1-16,0 0-1 15,0 0-2-15,0 0 0 0,0 0 0 16,0 0-1-16,10 4 1 16,-10-4 1-16,17 15-1 15,-7-7 1-15,3 2 0 16,-1 0 0-16,1 3 1 16,1-4-1-16,-1 4-1 0,-3-3 1 15,-1 2-1-15,2-2 1 16,-1 2-1-16,-3 0 1 15,2-4 0-15,-3 1 0 16,-6-9 0-16,11 16-1 0,-11-16 1 16,8 10-1-1,-8-10 1-15,5 9 0 0,-5-9-1 16,3 13 1-16,0-3 0 16,2 4-1-16,-3 2 1 15,6 4 1-15,-4 5-1 0,1 1 0 16,6 7 0-16,-5 4 0 15,4-3 0-15,1 6 1 16,1 2-2-16,-2 5 2 0,0 1 1 16,2 3-1-16,-7 2 1 15,2-2-1-15,-1 7 1 16,-3-2-1-16,-3 1 1 0,0 0-2 16,0 0 1-16,-5 1-1 15,1-31-1-15,2 4-1 16,-3 3 0-16,0-1 1 15,1 5-1-15,-1-2 1 16,0 0 0-16,-1 3 0 16,1 1 1-16,3 2 1 0,-3-5 0 15,0 6-1-15,1-7-1 16,1 3-2-16,-3-1-3 16,4-4-5-16,-3 1-8 15,3-4-12-15,2-31-16 0,0 24-14 16,-3 18-12-16</inkml:trace>
  <inkml:trace contextRef="#ctx0" brushRef="#br0" timeOffset="45522.1197">15957 17886 35 0,'0'0'2'0,"0"0"-1"16,0 0-1-16,0 0 3 16,0 0-2-16,-12 4 1 15,-3-1 0-15,-43 9-4 16,31-7-7-16,-16 0 0 16,-53 8-1-16,30-6-1 15,-10 3 6-15</inkml:trace>
  <inkml:trace contextRef="#ctx0" brushRef="#br0" timeOffset="51735.4313">16615 16275 77 0,'0'0'3'0,"0"0"-2"16,0 0 0-16,0 0 1 0,0 0-1 15,0 0 1-15,0 0 1 16,0 0 2-16,0 0 0 16,4 6 4-16,5-4 2 0,7 1 3 15,9-3 0-15,9 0 2 16,4 0-1-16,16 0-1 15,9-3-2-15,11-2-3 16,3 0-1-16,8-2-2 16,1-2-2-16,1 3-1 15,0-2 1-15,-2 2-1 0,-3 2-1 16,0-4 0-16,-2 1 1 16,-3 2-2-16,5-2 0 15,-3-1 0-15,0 1 0 16,6 0 1-16,0-3-1 0,4 2 1 15,-1-1 2-15,6 2 0 16,-5-2 0-16,8 1 0 0,-2 4 1 16,-8 2-1-16,-3-1 0 15,-5 3 1-15,-3 0-2 16,-7 0 0-16,-1 0-2 16,-4 0 1-16,-12 0 0 15,7 0 0-15,-4 0-1 0,0 0 0 16,-2-3 1-16,-9 1-1 15,4-4 1-15,-11 2-1 16,2-1 1-16,-11 3-1 16,-3-3 0-16,-5 2 1 15,-3-1 0-15,-8 1-1 16,4 1 0-16,-1-1 0 0,-12 3 0 16,13-5-1-16,-13 5 1 15,12 0-1-15,-12 0 0 16,12 0-1-16,-12 0 1 0,11 3 0 15,-11-3 1-15,12 14-1 16,-5-4 1-16,1 5 0 0,0-1 1 16,-1 6 1-16,0 1 0 15,-1 6 1-15,1 2 0 16,-2 2 1-16,2 1 0 16,-2 4-1-16,1 2 1 15,-1-1 0-15,-1 3-2 0,1-1 0 16,-2 1-2-16,-1 7 3 15,-1-2 0-15,-1 4 0 16,0 1 0-16,0-1 0 0,-1 3-1 16,-1 1 1-1,2-4 0-15,-3 0-2 0,1-1 0 16,2 0 0-16,0-2-1 16,0-24-2-16,0 0 1 15,0 5 0-15,0 1 0 16,-3 1-1-16,3 1 1 15,0 3-1-15,-2-4 1 0,0 1 0 16,-2-1 1-16,4 4 0 16,-1-1 0-16,-3-3-1 0,0 5 0 15,4-3 1-15,-5 4 0 16,2-3-1-16,1-2 1 16,0-6-1-16,-3 0 0 0,2 0 1 15,1-2 0-15,2-22-2 16,-2 19-1-1,-2 1 2-15,4-20-1 0,-7 22 0 16,2 4 0-16,5-26-1 16,0 0 1-16,-7 9 1 15,0 2 0-15,-4-2 0 16,-19 11-1-16,9-10 0 16,0-7 1-16,-31 1 1 15,52-4-2-15,-67 3 3 16,27-3 0-16,-2-3-1 0,-7 0 1 15,-7 2 0-15,-1-2-1 16,-5-2-1-16,-7 2 2 16,-5 1-2-16,-6-1-1 0,0 1 1 15,-5 2-1-15,-7-5 1 16,-2 0 0-16,0 3 0 16,-6-1 0-16,2 1 0 15,-2 2 0-15,-2 0 0 0,1 0 0 16,0 0 0-16,2 2-2 15,0 1 0-15,6 2 0 16,-2 2-1-16,1-2 1 16,4 2 0-16,-2-1 0 15,8 1 0-15,5-1 2 16,1 0 0-16,6 4 0 16,3-6 1-16,7 2-1 15,5 0 0-15,4-2 0 0,6 1 0 16,2 0-1-16,6-2 1 15,39-3 0-15,-32 2 0 16,2-2 1-16,7 0-1 0,0 2 1 16,23-2 0-1,0 0 0-15,-9 0 0 0,-2 0-1 16,-13-9 3-16,24-1-1 16,0-4 0-16,0 0 0 15,0-5-1-15,0-6 1 0,0-3 0 16,0-7 0-16,3 1-2 15,-3-1 1-15,2-54 0 16,-1-10 0-16,-1-2 0 16,0-3 1-16,0 4-1 15,4 6 0-15,-4 5-1 16,2 18 0-16,-2-1-1 16,0 2 2-16,0 0-2 0,0 4 1 15,-7 2-1-15,-2 7 1 16,3-1 0-16,-4 12 0 0,5 0 0 15,-2 7-1-15,1 3 2 16,4 5-1-16,-2 2 1 16,4 1 0-16,0 6-1 15,0 2 1-15,4 3-1 0,0 0 0 16,2 4 0-16,-1 3 0 16,-5 10-1-16,11-9 1 15,-3 4-1-15,8 5 1 16,0-4 0-16,14 2 0 0,18 1 0 15,17-5 0-15,29 1 0 16,28-1 1-16,82 2-1 16,-5-1 0-16,41 5-5 15,27 0-26-15,36 0-47 16,18 3-1-16</inkml:trace>
  <inkml:trace contextRef="#ctx0" brushRef="#br0" timeOffset="66389.1045">16690 16225 174 0,'0'0'4'16,"0"0"0"-16,0 0 2 15,0 0 1-15,0 0 2 16,0 0 2-16,5-2 4 15,3 2 2-15,5-3 1 16,9 3-1-16,8-2 0 0,8 2-1 16,9-2 0-16,12 2-3 15,16-3-2-15,4 3-1 16,11-2-2-16,9-3-2 16,8 3 0-16,2-4-1 0,11 4 0 15,-1-3 0-15,1 0 0 16,9 3-1-16,0-5-1 15,3 1 1-15,-1 1-1 0,7 2 0 16,-2-3-1-16,-2 2 0 16,0-2 0-16,-3 3 0 15,-1 0 0-15,-3 1-1 16,-2-1 0-16,-15 3 0 0,1 0 0 16,-11 0-1-16,-7 0 2 15,-11 0-2-15,-12 0 0 16,-14 3 0-16,-10-1 0 15,-13 1 0-15,-11 0 0 16,-10 1 0-16,-12-4 0 16,0 0 0-16,0 12 0 0,-7-9-2 15,-8 2-1-15,0 1-4 16,-7-2-6-16,-8 1-8 16,-7 0-16-16,-13-2-23 0,-3 1-23 15</inkml:trace>
  <inkml:trace contextRef="#ctx0" brushRef="#br0" timeOffset="66953.4835">17044 16241 136 0,'0'0'8'0,"9"0"6"0,9 0 5 16,12 0 2-16,6 0 3 15,22 0 3-15,9-4-2 16,23 0 3-16,17-4-7 16,9 1-5-16,12-3-3 15,11 0-4-15,9 0 1 0,3 3-3 16,7-3 0-16,-2 2-1 16,2 4-1-16,-7-2 0 15,0 3-1-15,-6 0 0 16,-3 0-1-16,-11 0 0 15,-3 3-1-15,-17 0 0 0,-6 0 0 16,-14 0-1-16,-11 0 0 16,-18-2 0-16,-15 2 1 15,-12 0 1-15,-12 0 0 0,-11 0 0 16,-12 0 0-16,0 0 0 16,0 0 0-16,-10-3 0 15,-3 3-2-15,-1 0-1 0,-8 0-2 16,-2 0-1-16,-2 0-4 15,-2 3-8-15,-10-1-12 16,-1-2-36-16,-3 3-18 16</inkml:trace>
  <inkml:trace contextRef="#ctx0" brushRef="#br0" timeOffset="67554.4033">16855 16236 171 0,'7'0'7'0,"5"0"4"0,18 0 4 15,11 0 1-15,13 0 2 16,16 0 1-16,19 0 2 16,15 0 1-16,11 0-5 0,21-3-3 15,0-2-2-15,12 0-1 16,6-2 0-16,8-1-2 0,2 1 0 16,5 0-2-16,-5 1 0 15,-5 2-2-15,-10-1 0 16,-5 0-1-16,-12 2-1 15,-15 3 0-15,-10-2-1 0,-19-1 1 16,-15 3-1-16,-13 0 1 16,-10-3 0-16,-13 3 1 15,-16 0 0-15,-2 0 0 16,-12 0 1-16,-7 0-2 16,0 0 1-16,0 0-1 0,0 0-1 15,0 0-2-15,0 0-1 16,-9 0-6-16,-2 3-19 15,11-3-55-15,-17 3 0 16</inkml:trace>
  <inkml:trace contextRef="#ctx0" brushRef="#br0" timeOffset="72788.3467">20305 16171 118 0,'0'0'3'0,"0"0"-3"16,0 0-1-16,0 0-1 16,0 0 4-16,0 0-1 15,8 6 4-15,2-2 2 0,4 1 1 16,6 0 3-16,8 0 4 16,9 0 0-16,8-2 0 15,7-1 1-15,18 0-2 16,7-2-1-16,10 0-3 0,5-2-3 15,2-3 1-15,6 2-2 16,7-1 1-16,1-2-1 16,0 2 0-16,-3-1 1 15,8 0 0-15,2 2 0 16,7-2 0-16,7 2 2 0,-2 2-2 16,2-2 0-16,3 1-2 15,0 2 0-15,-5 0-1 16,-6 0-1-16,-12 0 0 15,-6 2-1-15,-9 1 0 16,-4-2-2-16,-16-1 1 0,-7 0 1 16,-8 0-1-16,-8 0-1 15,-6 0 1-15,-9-1 1 16,-10-4 1-16,-4 1 0 0,-7 2 2 16,-5-2 0-16,-10 4 0 15,9-3 0-15,-9 3-1 16,0 0 0-16,0 0-1 15,0 0-2-15,8-11 0 0,-8 11 0 16,0 0-1-16,12-2 0 16,-4 2 0-16,5 0-1 15,-4 0 1-15,7 0 0 16,-4 0 0-16,6 0 0 0,-2 0 0 16,5-2 1-16,-5 2-1 15,4 0 0-15,0-2 0 16,0 2 0-16,3-3 0 15,2 3 0-15,2 0 0 16,1 0 1-16,-4 0-1 16,3 0 0-16,-4 0-1 0,-3 0 1 15,-3 0 0-15,-2 0 0 16,-15 0 0-16,10 0 0 0,-10 0-1 16,0 0 0-16,0 0 0 15,0 0 0-15,0 0 0 16,0 0 0-16,0 12 0 15,0-12 0-15,0 21 0 16,-3-7 1-16,-2 6 0 0,3 5 0 16,-3 2-1-16,1 3 1 15,0 7 0-15,-1 5 0 16,1 3 0-16,1 2 0 16,0 4-1-16,1 3 2 0,2 4 0 15,0 7 1-15,0-4 0 16,0 1-1-16,0 3 1 15,2-1 0-15,-2 0 1 16,3-4-2-16,-3-28-1 16,0 0 0-16,0 3 0 15,0 1 0-15,-3 0-1 0,1 3 1 16,2-4-1-16,-2 8 1 16,0-5 0-16,-3 6 0 0,-1-5 0 15,-1 2-1-15,4 2 0 16,-4-3 1-16,7-40-2 15,-2 39-1-15,-3 1 0 16,5-6 1-16,-3-1 0 0,3-8-1 16,-5 2-1-16,5-8-1 15,-3 2 1-15,3-21-2 16,-4 22-1-16,0-2-3 16,4-20-1-16,0 0-2 15,0 0-7-15,0 0-12 16,-21 32-30-16,21-32-12 15</inkml:trace>
  <inkml:trace contextRef="#ctx0" brushRef="#br0" timeOffset="74381.2142">20328 16166 3 0,'0'0'2'0,"0"0"3"0,-5 13 3 16,2 2 5-16,-1 4 6 16,1 5 5-16,-3 9 4 15,4 9 4-15,0 7-1 0,2 9-3 16,0 4-1-16,2 5-4 16,9 2-6-16,-4 5-3 15,5 3-3-15,1 0-3 0,-4 2-1 16,7-1 0-16,-11-42-5 15,2 8-1-15,-2-1 0 16,2 4 0-16,-1-3-1 16,-4 6 0-16,1-2 0 15,-1-1-1-15,-2-2 2 16,0 3 0-16,-2-5 1 0,-1 1-1 16,1-4 1-16,-4 4-2 15,1-4 0-15,5-40 0 16,-5 38-1-16,0 1 1 15,1-15 0-15,-5 5 0 0,5-11-1 16,-1 2 2-16,5-20 0 16,0 0 0-16,-5 13-1 15,0-1 2-15,0 0-2 16,0 1-2-16,5-13 1 16,0 0 1-16,0 0-1 15,0 0 1-15,0 0 0 16,0 0-1-16,0 0 0 15,0 4 2-15,-3 2-1 16,1-1 1-16,-1-1-1 0,1 1 1 16,0 1 0-16,2-2 2 15,-5 2-3-15,5-6 1 16,2 0-2-16,3 0 2 16,0 2-1-16,52 10-1 15,-25-9 2-15,-2-3-2 0,40 3 2 16,-23-1-1-16,6-2 0 15,2 3 0-15,2-1 0 16,9-2 0-16,6 0 0 16,6 5 0-16,1-3 0 15,6 1 0-15,-1-1 0 16,4 1 0-16,1-1 1 0,1 1 0 16,2-3-1-1,0 2 1-15,-1-2 3 0,-1 0 0 16,0 0 2-16,-4 0 1 15,-2-2 1-15,1 2 0 16,-5 0 2-16,-3-3-2 16,-3 1-1-16,-2-1-2 15,-2 1-1-15,-6-1-1 16,4 1-1-16,-8 2-1 0,0 0 0 16,-7 0-1-16,0 0 1 15,-3 0 0-15,-1 0 0 16,-4 0 1-16,0 2 1 15,-2 3-1-15,-4-2 1 16,-39-3 0-16,37 2 0 0,0 3-2 16,-1-3 1-16,-4 3 0 15,-1-2-1-15,3 2 0 16,-5-2 0-16,1-2 0 16,-3-1 0-16,-1 6 0 15,-2-6 0-15,-2 2 2 16,-22-2-3-16,25 0 0 15,3 3 1-15,-28-3 0 16,19 2 0-16,1 0 0 16,-20-2-2-16,0 0-1 15,0 0-5-15,0 0-4 0,0 0-13 16,0 0-30-16,0 0-25 16,0 0-5-16</inkml:trace>
  <inkml:trace contextRef="#ctx0" brushRef="#br0" timeOffset="75154.2647">20495 18011 69 0,'0'0'1'15,"0"0"2"-15,0 0 2 0,0 0 5 16,9 0 0-16,1 0 7 15,50-5 3-15,15 5 3 16,-24-4 3-16,6 4 0 16,18-8-1-16,5 4-1 15,14-4-1-15,8 3-3 16,14-2-5-16,10 2-1 16,10 2-3-16,8-4-3 15,6 4 0-15,6-1-3 16,0 1 3-16,1-2-3 15,5 5 0-15,-5-3 1 0,-3 3-2 16,-6 3-1-16,-8 5 0 16,-10-1 0-16,-13 0-2 15,-11 1 0-15,-9-1 1 16,-15-2-1-16,-10 3 1 16,-15-4-3-16,-7 1-5 0,-50-5-21 15,28 7-46-15,4 1-4 16</inkml:trace>
  <inkml:trace contextRef="#ctx0" brushRef="#br0" timeOffset="137552.3439">20283 16109 149 0,'0'0'7'0,"0"0"3"0,0 0 5 16,0 0 2-16,0 0 4 16,-3-9 1-16,3 9 0 15,0 0 0-15,0 0-5 0,0 0-5 16,0 0 0-16,0 0-3 15,10 0 0-15,3 2-1 16,2 0 1-16,10 0 3 0,5 4 0 16,12-6-2-16,13 0 0 15,9-6-1-15,21 2 0 16,4-6-2-16,13 3-2 16,10-5 0-16,8-2-3 15,1 4 1-15,0 1-1 16,2 1-1-16,-5 1 0 0,1 2 0 15,-1 5 0-15,-1 0 0 16,-3 0 0-16,0 0 1 16,4 3-1-16,-2 1 1 15,3 1-1-15,-2-2 0 0,0 2 0 16,-5-2 0-16,0 1-1 16,-7-2 0-16,-6 4 1 15,-5-2-2-15,-12 4 1 0,-4-2 1 16,-12-2-1-16,-6 4 0 15,-10-1 0-15,-5-2-1 16,-10 0 1-16,-10-1 1 16,-6-1-1-16,-4 0 0 15,-15-3 0-15,12 1 1 0,-12-1-1 16,0 0-1-16,-10 3 0 16,-1-3-1-16,-2 0-1 15,-4 0-2-15,-3 0-1 16,-3 0-2-16,4 0-1 15,-4 0-2-15,5 0-1 0,4 0 0 16,-2 0-1-16,7 0 1 16,9 0 0-16,-12 0 3 15,12 0 2-15,0 0 1 0,0 0 2 16,0 0 1-16,9 0 1 16,-1 0 1-16,5 0 1 15,-1 0 0-15,2 0 0 0,1-3 0 16,6 2 1-16,-4-5 0 15,8 2 1-15,-5-1 0 16,1 2 0-16,-1-1 1 16,3-1 1-16,-6 0 0 15,1 0 1-15,-4 3 2 16,-1-4-1-16,-1 4 2 0,-12 2-2 16,13-7 1-16,-13 7-2 15,8-3-1-15,-8 3-1 16,0 0 0-16,12 7 0 0,-8 4 0 15,5 3 1-15,-7 5 0 16,3 8 2-16,0 3-1 16,0 8 1-16,-3 4 0 0,0 5-1 15,1 8 0-15,-3 2 0 16,0 3-2-16,3 1 2 16,-3 6 0-16,3-1 0 15,-1 1-1-15,0 1 1 16,1-5 1-16,-3 7-2 15,0-6 2-15,0 1-3 0,0-36-2 16,0 7 1-16,0-5-1 16,0 4-1-16,0-3 0 15,-3 3 0-15,1-3 0 0,0 1 0 16,2-4 1-16,-3 3-1 16,0-6-2-16,3 1-1 15,-5-5-3-15,5 3-6 16,-2-5-10-16,2 2-25 0,0-7-37 15,0-3-3-15</inkml:trace>
  <inkml:trace contextRef="#ctx0" brushRef="#br0" timeOffset="138303.2644">20350 16106 223 0,'0'0'8'0,"0"-6"3"15,0 6 3-15,-5-15 4 16,5 5 1-16,0 10 1 0,-5-16 1 15,5 16 0-15,0 0-4 16,-8 21-2-16,4 11-5 16,4 6-1-16,0 16-2 0,0 8 1 15,0 13-3-15,0 10 3 16,4 5-2-16,1 4 1 16,3 2 0-16,-3-1 0 15,0 2-1-15,-3-49-1 0,-2 8 1 16,3-8-3-16,-1 10-1 15,1-7 0-15,-1 9-1 16,-2-6 0-16,2 6-1 16,-2-6 2-16,0 6-2 0,4-6 0 15,-2 3 0-15,1-2-1 16,-3-3-1 0,2-5-1-16,0-3-4 0,-2 1-3 15,0-45-5-15,3 35-7 16,-1-1-19-16,-2-34-40 15,10 47-2-15</inkml:trace>
  <inkml:trace contextRef="#ctx0" brushRef="#br0" timeOffset="139037.6698">20332 16109 236 0,'0'0'7'16,"0"0"-1"-16,0 0 1 0,0 0 5 15,0 15 4-15,0 8 1 16,0 14 1-16,0 15 1 0,0 12-5 16,0 18-1-16,-2 15 1 15,0 7-2-15,-1 7-4 16,3-2-1-16,0-50-2 16,0 3 0-16,0 2 0 15,0 3 2-15,0-2-3 16,0 4-1-16,0-2 0 0,0 3-2 15,3-11 1-15,-1 8-1 16,0-10-2-16,1 2 0 16,-3-4-1-16,2-1-3 15,1-8-1-15,-3 2-1 16,3-8 0-16,-3-40-1 16,0 30 0-16,0 2 0 15,2-12 0-15,-2 0 2 0,0-20 2 16,0 0-1-16,0 0 4 15,0 0-1-15,0 0 2 16,0 0 0-16,0 0 0 16,0 0 0-16,0 0 0 15,0 0 2-15,0 0-2 0,0 0 1 16,0 0 2-16,0 0-1 16,0 0 2-16,0 0 0 15,0 0 1-15,5 2-2 16,2 0 1-16,56 16 0 15,-41-16 0-15,15-2 0 0,58 3-1 16,-33-3 2 0,10 3-1-16,11-1 0 15,18 1 0-15,6-1-1 16,14 0 0-16,13 1-1 0,11 2-1 16,9-3-4-16,10 3-5 15,3 5-14-15,12-8-47 16,4 1-9-16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14:11.530"/>
    </inkml:context>
    <inkml:brush xml:id="br0">
      <inkml:brushProperty name="width" value="0.05292" units="cm"/>
      <inkml:brushProperty name="height" value="0.05292" units="cm"/>
      <inkml:brushProperty name="color" value="#FF0000"/>
    </inkml:brush>
  </inkml:definitions>
  <inkml:trace contextRef="#ctx0" brushRef="#br0">16674 15567 239 0,'0'0'4'16,"0"0"5"-16,0 0 1 15,-3-13 2-15,3 13 3 16,0-14 1-16,3 1 2 16,1-2 0-16,1 0-2 15,7-7-3-15,-1-3-2 0,3 4-1 16,2-10-2-16,3 2-1 15,1-3-2-15,8-3 0 16,2-2 0-16,-1-6 0 0,11 1 0 16,0-5 2-16,5 2-3 15,0 1 1-15,2 0-1 16,-2 3 0-16,-2 5 0 16,-3 0-1-16,1 4 0 15,-6 6-1-15,2-2-1 0,0 1 1 16,0 0-1-16,3-3 0 15,0-2 1-15,3 5-1 16,-2-3 1-16,0 3-1 16,0-1 0-16,2 6 1 0,-7 3-1 15,2 1 0-15,-3 4-1 16,0-3 1-16,-3 3-1 16,5 2 1-16,-3-3-1 0,4 0 0 15,0 0 0-15,2 0 0 16,-1 1 0-16,-3-2 0 15,3 4 0-15,-2 0 1 16,0-1-1-16,-2 6 0 16,-3 0 0-16,1-1 0 0,0 4 0 15,1-4 0-15,-2 5 0 16,1 1 0-16,-3 0 0 16,2 0 0-16,0 2 1 15,-7 0-1-15,5 2 0 0,-2 2 0 16,-8 2 0-16,6 2 1 15,2-2-1-15,-6 4 0 16,3 0 1-16,-1 2-1 16,-1 1 0-16,2 2 1 0,-2 0-1 15,2 2 0-15,-5 0 0 16,2 0 1-16,0 3-1 16,0 0 1-16,-2 2-1 0,-5 1 1 15,0-1-1-15,0 2 1 16,-2 5-1-16,-4-5 1 15,-1 5-1-15,0 1 1 16,-4 0-1-16,4 2 0 16,-4-2 0-16,-1 2 0 0,-1 1 0 15,2-2 0-15,-4 3 0 16,0-2 0-16,-4-3 0 16,-1 3 0-16,-2 0 0 15,0 0 1-15,-3 1-1 16,0-1 0-16,-2 3 0 0,-1-4 0 15,1 5 0-15,-6-2 0 16,3 3 0-16,-2 1 0 16,-3 1 0-16,0 1 0 0,0-1 0 15,-2 6 0-15,-3-3 0 16,3 3 0-16,-6-4-1 16,3 2 1-16,-2-3-1 0,0 2 0 15,2-3 0-15,-5-2 0 16,3-1 1-16,-1 0 0 15,-1 1 0-15,-1-2 0 16,0 0 0-16,0-3 1 16,0 1-1-16,-2-2 0 15,0 1 0-15,-1-2 0 0,1-2-1 16,-2 3 1-16,1-2-1 16,0 0 1-16,0 0-1 15,-1-1 1-15,-2-1-1 16,0 3 1-16,-1-6-1 0,-1 3 1 15,1 1 0-15,-5-1 0 16,5-2 0-16,-3-1-1 0,0 4-1 16,6-6 2-16,-3 0 0 15,1 0-1-15,1-2 1 16,1-2 0-16,1 0 0 16,-4-1 0-16,3-3 2 15,-3 1-2-15,-2 0 0 0,5-2 1 16,2-3-1-16,-3 2 0 15,5-4 0-15,0-1 1 16,-2 0-1-16,5-2 0 16,-3-3 0-16,2 1 0 15,-2-3 0-15,3 0 0 16,0 0 0-16,-6 0 0 0,6-3 0 16,-1-4 0-16,2 0 0 15,-1 0-1-15,1-4 1 16,-1 2 0-16,4-1-1 0,4-1 1 15,-3 2 0-15,0-3-1 16,1 1 1-16,1 4-1 16,0-3 1-16,3 0 0 0,0 1-1 15,1-1 3-15,2-3-2 16,4 0-1-16,-1-2 1 16,-1 1 1-16,5-1-1 15,-3 3 0-15,0-3 0 16,3 3-1-16,-4 0 1 0,3-2 0 15,-2 2 0-15,-2 0 0 16,3 0 0-16,2-1 0 16,-3-1 0-16,4-1 0 15,-1 0 0-15,2 0 0 16,0-3 0-16,3 4 0 16,-3-1 0-16,2 0 1 0,0 0-1 15,1 0 0-15,-2 0 0 16,1-2 0-16,0-1 1 0,1-1-1 15,2-1 1-15,-3-2-1 16,1 1 0-16,0-1 1 16,-1 1-1-16,0 1 1 0,0-1-1 15,1-2 0-15,0 2-1 16,-1-4 1-16,3 3-1 16,0-3 1-16,0-2-1 15,0-3 1-15,3 3 0 16,1 2 0-16,2-5 0 0,1 3 1 15,-2 0 0-15,1-3-1 16,3 3 1-16,1-2 0 16,-3-4-1-16,3 1 1 15,3-6-1-15,-2 1 1 16,8-2-1-16,0-7 0 0,1 5 0 16,3-1 0-16,2 0 0 15,-1 2 0-15,-1 5 0 16,2 3 0-16,-7 7 0 0,1 6-1 15,-1 1-2-15,-1 8-3 16,-4 0-10-16,3-2-43 16,2 12-24-16,0 0-3 15</inkml:trace>
  <inkml:trace contextRef="#ctx0" brushRef="#br0" timeOffset="1029.2486">17471 15616 282 0,'0'0'10'0,"0"0"4"0,0 0 4 16,0-9 2-16,0 9 2 15,0 0 3-15,5-11-2 16,-5 11 1-16,0 0-8 0,5 15-5 16,-3 5-3-16,-2 3-3 15,0 9-1-15,0 5-1 16,4 2-1-16,-4 6 0 15,0 0-1-15,0-3 0 16,2-3 0-16,-2-3-1 16,0-7 0-16,0-4-1 0,0-8-1 15,0-8 1-15,0-9-1 16,0 0-2-16,0-12 0 16,0-10 1-16,0-12 1 15,0-4 0-15,0-6 1 0,0-5 0 16,0-4 1-16,3 6 1 15,-3 0 1-15,0 7 1 16,0 8 0-16,0 2 0 0,0 8 1 16,-3 8-1-16,3 1 0 15,0 13 0-15,0 0-1 16,0 15-1-16,0 6 0 0,0 10-1 16,3 6 0-16,-3 5 0 15,4 3 1-15,-4-1-2 16,3-2 1-16,-1-5-1 15,1-4 0-15,-1-7 0 16,0-6-1-16,1-4 1 0,-1-7-2 16,-2-9 2-16,0 0-1 15,-2-9 0-15,-3-11 1 16,3-8 0-16,-6-6 0 16,6-3 1-16,0-3 0 15,-1 0 0-15,3 3 1 0,0 5-1 16,0 8 1-16,0 6-1 15,0 8 0-15,0 10 0 16,0 0 0-16,5 15 0 0,-3 7-1 16,3 3 0-16,2 7-3 15,-2 3-5-15,3 2-18 16,-3 8-51-16,2-11-4 0</inkml:trace>
  <inkml:trace contextRef="#ctx0" brushRef="#br0" timeOffset="1291.5892">17101 15845 301 0,'0'0'10'0,"0"0"6"16,-9 0 2-16,9 0 0 15,0 0 4-15,0 0-1 0,0 0 1 16,24-8 2-16,3 0-10 16,21-2-5-16,9-2-2 0,7 5-2 15,1-3-5-15,6 2-5 16,0 1-24-16,-4 5-53 16,-5 2-3-16</inkml:trace>
  <inkml:trace contextRef="#ctx0" brushRef="#br0" timeOffset="2500.027">16791 14231 196 0,'0'0'6'0,"0"0"4"15,0 0 2-15,0 0 3 16,0 0-2-16,0 0 0 16,0 0 1-16,0 0 2 15,9 0-6-15,6 0-2 16,5 0 1-16,7 5-1 0,17-2 1 16,12-1 1-16,10 0-1 15,19-2 1-15,12 0-1 16,13 0-1-16,16-2-3 15,16-5-2-15,12 4 0 0,8-4-1 16,7-1-1-16,5 4 0 16,4-4-1-16,4 4 1 15,-1-1-1-15,-6 2 0 16,-3-2 1-16,-11 5-2 16,-2 0 1-16,-12 0 1 0,-13 0-1 15,-9 0 0-15,-19 2 0 16,-9 1 1-16,-22 0-1 15,-15-1 0-15,-16 1-1 16,-10-3-2-16,-13 4-9 0,-12-1-31 16,-9-3-30-16,-4 5-4 15</inkml:trace>
  <inkml:trace contextRef="#ctx0" brushRef="#br0" timeOffset="3802.7715">16628 14224 70 0,'0'0'4'0,"0"0"0"16,0 0 6-16,0 0 2 15,11 0 5-15,-11 0 3 16,14-2 1-16,-2-4 2 0,4 4-1 16,2 0-1-16,1-3-1 15,6-2-2-15,2 2-2 16,1-6-2-16,2-4 1 16,4 3-3-16,3-3 1 15,0 3-3-15,9-6-2 0,-4 6 0 16,3-3-1-16,2 3-3 15,0 4-1-15,-3-4 1 16,4 2-1-16,-1-3 1 16,1 1-1-16,1 0 0 15,-2 0-1-15,11-6 0 0,-6 3-1 16,5-2 0-16,-3-1 0 16,1 1 0-16,0-2-1 15,-5 0 1-15,-3-1 0 16,-7-1-1-16,-7 1 1 0,-4-4 0 15,-7 4-1-15,-4-3 1 16,-4 3-1-16,-3 1 1 16,-4-1-1-16,-2 6 1 15,0-1-1-15,1 4 0 0,-4 1 0 16,-2 10-2-16,5-15-4 16,-5 15-16-16,0 0-44 15,9 6-10-15</inkml:trace>
  <inkml:trace contextRef="#ctx0" brushRef="#br0" timeOffset="4699.2069">18013 13750 141 0,'0'0'7'0,"0"0"3"0,8-14 6 16,-1 4 4-16,1-2 2 15,6-8 2-15,2-4 2 16,3-6 0-16,4-5-5 0,4-4-2 15,-2-9-4-15,3-4-2 16,4-10-2-16,-2-4-2 16,2-11-1-16,-4-10-2 15,1-3-1-15,-7-4-1 16,1-7-1-16,-8 1-1 0,-3 7 0 16,-5 4 0-16,-3 3 0 15,-1 8 1-15,-3 6 0 16,0 11-1-16,0 6 1 15,0 5 0-15,0 8-1 0,-4 5 1 16,1 8 0-16,1 3-1 16,-2 9 0-16,1 2 0 15,0 5-1-15,3 10-1 16,-2-10-1-16,2 10-1 16,0 0 0-16,0 13-3 15,0-13-4-15,0 19-5 0,0-4-19 16,0-1-41-16,0 7-4 15</inkml:trace>
  <inkml:trace contextRef="#ctx0" brushRef="#br0" timeOffset="5154.3859">18806 11890 228 0,'0'0'0'0,"0"0"1"16,-4 8 3-16,4 10 4 15,-8 6 5-15,2 16 1 16,-1 12 2-16,-2 17 1 16,1 15 1-16,-3 12 1 0,5 8-2 15,-2 6-2-15,1 4-4 16,1-2-1-16,6-1-1 15,0-4-1-15,3-13-2 16,5-6-2-16,4-4-1 16,6-9-2-16,1-8-1 0,9-8-4 15,1-6-9-15,6-11-27 16,5-7-36-16,-7-3-3 16</inkml:trace>
  <inkml:trace contextRef="#ctx0" brushRef="#br0" timeOffset="5857.9965">18774 13375 136 0,'0'0'8'0,"2"9"5"16,3 1 4-16,2 0 4 15,7 7 3-15,0-2-1 0,21 13 3 32,5-3 1-32,-3-1-8 15,10 0-3-15,-2-3-4 0,8 1-3 16,-4-5-2-16,6 3-2 15,-18-11-2-15,3 2 0 16,-3-4-1-16,3 1 0 16,2-1-1-16,-2 1 0 0,2-3 0 15,0-2-1-15,3 1 1 16,-2 1-1-16,1-2 1 16,1-1-1-16,-5-2 0 0,-1 2 1 15,-5 1-1-15,-1 2 0 16,-3-5 1-16,-3 2-1 15,-2 1 0-15,-2-3 1 16,1 0-1-16,-1 0 0 0,-1 0 0 16,-4 0 0-16,1 0 0 15,-1 0 0-15,2 0 0 16,-3 2 0-16,1 1 0 16,-1-3 0-16,-2 2 2 15,2 1-2-15,-1 1 0 16,-2 1 1-16,2 2 0 0,-2-1-1 15,-1 1 1-15,-1 6-1 16,0-3 1-16,-1 4 0 16,-3 4 1-16,0 5 1 0,-8-2 1 15,3 9 1-15,-3-2 0 16,-3 3 1-16,-1 2 0 16,-1-3-1-16,0-1-1 15,3-2 0-15,-3-6-1 0,2-1-2 16,3-6-5-16,0-1-2 15,3-4-11-15,-1-2-32 16,-2-7-26-16,11 0-5 16</inkml:trace>
  <inkml:trace contextRef="#ctx0" brushRef="#br0" timeOffset="5964.6981">20299 14154 227 0,'0'0'1'0,"0"0"0"16,-6 9-15-16,-4-6-40 15,10-3-6-15</inkml:trace>
  <inkml:trace contextRef="#ctx0" brushRef="#br0" timeOffset="6632.7609">16850 13845 279 0,'0'0'6'0,"0"0"2"0,0 0 1 16,0 0 0-16,-8 2 1 16,2 8 1-16,3 8 0 15,-2 7 1-15,2 4-6 16,1 9-1-16,-1-1-1 16,3 7-1-16,0-4-1 0,3-3 0 15,-1-5-2-15,1-5 0 16,2-4 0-16,-3-8 1 15,-1-3 1-15,-1-12-1 16,0 0 2-16,0-10-2 0,-1-7 1 16,-6-7 0-16,2-9-1 15,-3-2-1-15,-1-1-1 16,3-5 1-16,-3 7 0 16,5 1 0-16,-1 3-1 0,5 11 1 15,3-1-1-15,7 5 2 16,7 0-1-16,7 6 0 15,10-2 1-15,13 4 0 0,11 2 0 16,6 5-2-16,8 0-5 16,8 0-42-16,4 7-22 15,-5 3-6-15</inkml:trace>
  <inkml:trace contextRef="#ctx0" brushRef="#br0" timeOffset="7562.9691">17421 15121 230 0,'0'0'8'0,"0"0"4"0,0 0 4 15,0 0 2-15,-7-9 3 16,7 9 0-16,0 0 2 16,0 0 2-16,7-8-4 0,6 8-5 15,10 4-2-15,3 6-1 16,10 4-3-16,3-1-1 15,8 7 0-15,3-1-1 16,0 7-2-16,2 1-1 16,-5 3-1-16,-5 2 0 0,-1 1-1 15,-9 4 1-15,-4 5-2 16,-7 0 0-16,-3 5-1 16,-6 3 0-16,-1 1 0 15,-9 2 0-15,-2-2-1 16,-2 5-1-16,-9-8 1 0,1 2 0 15,-8-5 1-15,2-4 0 16,-2-3-1-16,1-4 0 16,-2-6-1-16,6-3 0 0,-4-8-1 15,6 0-1-15,1-5-3 16,5-4-3-16,5-8-3 16,0 0-9-16,-10 9-20 0,1-9-42 15,9 0-4-15</inkml:trace>
  <inkml:trace contextRef="#ctx0" brushRef="#br0" timeOffset="7896.3407">17722 16047 368 0,'0'0'3'0,"0"0"1"16,0 0 1-16,0 0 1 16,0 0 1-16,3 6 1 15,-3-6 0-15,5 17 1 0,-5-5-3 16,0 3 0-16,0 4-1 16,0 1-1-16,-3 1-2 15,-2-1 1-15,2-3-2 0,-1-3 1 16,2-2 0-1,2-12 0-15,6 5-1 0,10-5 1 16,6-9 1-16,5-3-2 16,8-1 1-16,8-4-6 15,-5 0-10-15,6-11-53 16,-2 18-12-16</inkml:trace>
  <inkml:trace contextRef="#ctx0" brushRef="#br0" timeOffset="9161.5588">19604 12438 343 0,'0'0'6'0,"0"0"4"15,0-12 4-15,0 12 1 16,0-10 1-16,0 10-1 0,0 0 2 15,0 0 0-15,2 14-5 16,-2 9-4-16,0 9-3 16,0 13-1-16,0 6-1 15,0 9 0-15,0 4 0 0,0 1-2 16,0-3 0-16,-4-1 0 16,-1-3-1-16,-2-7 0 15,-1-6-1-15,0-5 1 16,-1-8-3-16,4-7 0 15,0-5-1-15,-4-5-1 16,9-15-2-16,0 0-2 0,-6-10 0 16,6-12-2-16,0-11 1 15,2-9 1-15,0-7 1 16,-2-8 2-16,0-5 2 0,0 0 2 16,0-3 2-16,0 9 4 15,-2-1 0-15,2 6 2 16,0 4 0-16,2 6 1 15,0 3 1-15,5 9 0 0,-3 4-2 16,-1 6 0-16,-1 6-2 16,-2 13 0-16,0 0-1 15,-9 15-1-15,-4 10 0 16,-2 2-2-16,-5 5 1 16,0 5-1-16,-9 0 1 0,6 0-1 15,0-4 0-15,3-6 0 16,3-7 0-16,2-3 0 15,5-8 1-15,10-9-1 16,0 0 1-16,0-9-1 0,5-8 1 16,7-3 0-16,6-5-1 15,2-4 1-15,3-7 0 16,6 5 1-16,-2-1-1 0,-3-1 1 16,2 6 0-16,-3 2 0 15,-6 6 0-15,1 3-1 16,-6 9 0-16,-5 7 0 15,-7 0 0-15,15 20 0 0,-8 2-1 16,1 5 0-16,2 10 0 16,2 3-1-16,4 2-1 15,1 1-3-15,0 3-8 16,3-11-28-16,0 3-42 16,2-2-2-16</inkml:trace>
  <inkml:trace contextRef="#ctx0" brushRef="#br0" timeOffset="9583.556">19316 13126 362 0,'0'0'7'0,"0"0"2"0,0 0 3 15,0 0-1-15,0 0 1 16,0 0 2-16,0 0 0 16,10 0 1-16,-1 7-5 15,9 2-3-15,5 3-3 16,2 0 1-16,0 3-1 0,5-3-2 15,0 0 0-15,-2-4-1 16,-2 0 0-16,-6-4-1 0,-6 1 1 16,2-5 0-16,-7-2 0 15,-9 2-1-15,18-23 2 16,-8 7-1-16,2-9 0 0,3 0 0 16,2-5-1-16,1 3 1 15,4 0-3-15,-2 0-6 16,5 7-33-16,-5 2-43 15,0 4 0-15</inkml:trace>
  <inkml:trace contextRef="#ctx0" brushRef="#br0" timeOffset="98347.1281">4000 13578 165 0,'0'0'6'0,"0"0"3"16,-15-10 6-16,5 0 1 16,-2-6 3-16,0 4 2 15,-4-3 0-15,2-2 2 16,-4-5-7-16,6 2-1 0,-1-3-5 16,6 1-2-16,-3 2-2 15,8-4-2-15,2 0 0 16,0-2 0-16,5 4-1 15,4-2 1-15,7-1-2 16,-4 0 1-16,10 5 0 0,-2-2 0 16,0 0 1-16,7-2-2 15,1 5 1-15,2-1-1 16,2 1 0-16,4-1 1 0,2 0-1 16,10 0 1-16,-4 2-1 15,11 1 1-15,1-2-1 16,5-1 0-16,6 2 0 15,3-1 0-15,2 1 0 0,4 1 0 16,2 0-1-16,9-1 1 16,0 3-1-16,5 0 0 15,2 0 0-15,3 3 1 16,5-3-1-16,5 3 0 16,3 3-1-16,-5-4 1 0,4 6 0 15,-1 0 0-15,5-2-1 16,-7 4 1-16,6 1-1 15,-8-1 0-15,3 2 1 16,-5 0-1-16,3-2 0 0,-3 3 0 16,0 0 1-16,-6-1-1 15,2 1 0-15,-2 2 0 16,-1-3 0-16,-1 3 1 0,-4 0-1 16,-3 0 0-16,-5 0 0 15,-2 0 1-15,-1 3-1 16,-2 2 2-16,-5-3-2 15,-3 3 0-15,-2 0 0 0,-1 0 0 16,-2 2 0-16,-5 4 0 16,-1-1 0-16,0-1 0 15,-7 2 0-15,-3 1 0 16,1 0 0-16,-2 0 0 16,-2-2 0-16,0 3 0 15,-1-4 0-15,-1 3 0 0,-3-1 0 16,-1-1 0-16,2 2 0 15,-7 0 1-15,1 3-1 16,0 0 1-16,-3 0-1 0,0-1 1 16,4 2 0-16,-2-2-1 15,-1 2 0-15,-1-4 1 16,-2 2-2-16,2-2 1 0,-10 2 0 16,3 1 0-16,-7 0 0 15,-3-1-1-15,4 3 1 16,-8 0 0-16,0-4 0 15,2 5 0-15,0-6 0 0,-1 1 0 16,-1-1 0-16,3-2 0 16,-2 0 0-16,-1-1 0 15,-2-2 0-15,-4 4 0 16,2-2 0-16,-4 2 0 0,-3 1 0 16,-5 3 1-16,-2 0-1 15,-5 0 0-15,-6 0 0 16,-5 2 1-16,-3 1-1 15,-4 1 0-15,0-2 0 16,-3 3 1-16,-4-1-1 0,-5-4 1 16,-3 6-1-16,-9-4 0 15,1-2 0-15,-17 4 0 16,-7 1 0-16,-5-3 0 16,-10 4 0-16,-5-1 0 15,-4-1 0-15,-9-2 1 16,-2 4-1-16,8-6 0 15,-6 2 1-15,-1-2-1 0,-6-1 1 16,0 1-1-16,0-2 0 16,-3 1 1-16,-1-1-1 15,-1-1 1-15,-5-1-1 16,3-4 0-16,2-2 0 16,-2 2 0-16,-4-2 1 0,6-3-1 15,1 3 0-15,-1-2 0 16,-2-1 0-16,2 4 1 15,3-5-1-15,-1 2 0 16,2-1-1-16,-1-2 1 0,2 0-1 16,2 0 0-16,7 0 0 15,5-2 0-15,3-5 1 16,6-1-1-16,0-4 1 0,11 0-1 16,3 0 1-16,6-3 0 15,4-3 0-15,8 0-1 16,6-1 1-16,3-1-1 15,5-2 0-15,9 0 0 0,0-6-1 16,6-1 1-16,3-2 1 16,8 1-2-16,4-1 2 15,4 2-1-15,6-4 0 0,4 1 0 16,4 2 1 0,14 1 0-16,2-4-1 0,10 3 1 15,1-2-1-15,10-3 0 16,9 3 0-16,0-2 0 15,9 1 0-15,9 4 0 0,5-5-1 16,5 0 0-16,8 2-1 16,5 1 0-16,10-2 1 15,6 1-1-15,8 2 1 16,6-3 0-16,7 1 1 0,2 3 0 16,14 2 1-16,1 2-3 15,6 0-1-15,0 3-4 16,12 2-9-16,2 1-13 15,6 1-16-15,10 3-9 0,-4 0-5 16</inkml:trace>
  <inkml:trace contextRef="#ctx0" brushRef="#br0" timeOffset="98548.507">9983 13046 184 0,'0'0'-5'0,"-24"1"-46"0,9 5-2 15</inkml:trace>
  <inkml:trace contextRef="#ctx0" brushRef="#br0" timeOffset="123440.6512">3498 14403 207 0,'0'0'6'16,"0"0"2"-16,0 0 1 16,0 0 1-16,0 0 0 15,0 0 3-15,0 0 1 0,0 0 1 16,5-3-4-16,-5 3-1 15,14 0 2-15,0 3-2 16,-1-1 1-16,7 3-2 16,4 0 1-16,3 0 0 0,3 2 1 15,7-2-3-15,5 0 1 16,6 0-1-16,3-5 0 16,6 2-1-16,6-2 0 15,1 3-2-15,9-3 0 0,-1 0-1 16,5-3-1-16,8 1 0 15,-2 2-1-15,5-3 0 16,-1 1 0-16,2 2-1 16,1-3 0-16,-2 3 0 0,3-2 0 15,-1 0 1-15,-3 2-1 16,7-3 0-16,-2 3 0 16,2 0 0-16,5 0-1 15,-3 0 1-15,1 0 0 16,-1 0-1-16,1 0 1 15,0 0 0-15,2-2 0 0,-5-3 0 16,2 0 0-16,-2 0-1 16,0-2 1-16,1-1 0 15,-1 1-1-15,-2 2 0 0,-7-3 1 16,-3 3-1-16,-8 2 0 16,-2-2 0-16,-10 5 0 15,-7 0 0-15,-10 0 0 0,-5 0 0 16,-10 0 0-16,-5 3 0 15,-6-1 0-15,-6 1 0 16,-4-3 0-16,-9 0 0 16,14 3 0-16,-14-3 0 15,0 0 0-15,0 0 1 0,0 0-1 16,0 0-1-16,0 0-3 16,-9 2-5-16,-5-2-13 15,-4 0-32-15,-1 0-30 0,-16 0-2 16</inkml:trace>
  <inkml:trace contextRef="#ctx0" brushRef="#br0" timeOffset="124349.0594">3455 14474 156 0,'0'0'3'0,"0"0"2"16,0 0 2-16,9 0 3 15,-9 0 3-15,16 0 2 16,0 0 1-16,1 0 4 0,8 0-1 16,5 0-2-16,2-3 0 15,5 1-3-15,6 2 1 16,2-3-4-16,9 1-1 15,1 2-2-15,5-2-1 0,-3 2-1 16,5-3-1-16,0 3-1 16,3 0 1-16,-1-2-1 15,1 2-2-15,3 0 1 16,1 0 0-16,2 0-1 16,-1 0 1-16,2 0-1 0,0 0 0 15,0 2 1-15,3-2-1 16,-4 3 0-16,5-3 0 15,-2 0 1-15,-3 0-1 0,5 2-1 16,-4-2 1-16,0 0-1 16,2 0 0-16,4 0 0 15,-4 0 0-15,1 0 0 0,-1 0 0 16,4 0 0-16,-2-2 0 16,4 2 1-16,-3-3-1 15,5 1 0-15,0-1 1 16,0 0-1-16,0-1 1 15,0 1-1-15,1 1 1 16,-2-3 0-16,1 2-1 0,-2 1 1 16,-3-3-1-16,-2 3 1 15,-8-3 0-15,-3 2 0 16,-6 1 0-16,-9 2 0 16,-6-3 0-16,-11 3 0 0,-10 0 0 15,-5 0-1-15,-6 0 0 16,-11 0-2-16,10 0-4 15,-10 0-35-15,0 10-40 0,-16-7-3 16</inkml:trace>
  <inkml:trace contextRef="#ctx0" brushRef="#br0" timeOffset="126880.6552">7242 14464 113 0,'0'0'5'16,"0"0"6"-16,0 0 3 15,15 0 4-15,-8 0 2 0,3 0 4 16,8 0 3-16,1 0 0 16,4 0-3-16,4 2-3 15,8 1-4-15,2-3-2 16,8 0-3-16,7 0-2 0,5 0 0 16,5 0-3-16,4 0-2 15,3 0 1-15,3 0-1 16,5 0-2-16,1 0 0 15,3 0 0-15,-1 0-2 16,4-3 1-16,5 1-1 0,-2 0 0 16,3-1 0-16,-3 1 0 15,3-4 0-15,-4 5 0 16,2-2 0-16,-3 3 0 0,-4-3 0 16,4 1 0-16,-3 2 0 15,-2 0 0-15,6 0 0 16,-4-3 0-16,-2 3 0 15,2-2 0-15,0 2-1 16,-1 0 1-16,4-3 0 0,-5 1-1 16,0 2 0-16,-6-2 1 15,4 2-1-15,-7 0 1 16,-1 0-1-16,-3 0 1 16,-2 0 0-16,-3 0 0 0,-1 0-1 15,2 2 1-15,-6 0-1 16,-3 1 1-16,1-1 0 15,0 1-1-15,-5-1 1 0,2 1-1 16,-7 1 1-16,3-1-1 16,-2 0 1-16,1-1-1 15,-2 3 0-15,3-3 0 16,-1 1 1-16,0-1-1 0,0 1 1 16,0 0-1-16,4 2 0 15,-2-4 1-15,1-1-1 16,-1 4 1-16,6-4-1 15,0 0 2-15,0 0-2 0,0 0 0 16,4 0 0 0,-2 0 0-16,0 0 0 0,0 0 1 15,-3 0-1-15,2 2 0 16,-1-2 1-16,-1 0-1 16,3 0 0-16,0 3 0 15,3-3 1-15,0 0-1 0,4 3 0 16,1-3 0-16,0 2 1 15,2 2-1-15,-2-4 0 0,2 3 0 16,2 2 0-16,-1-2 1 16,-4-1-1-16,3-2 0 15,3 2 1-15,-4-2-1 16,2 0 0-16,-1 0 1 16,-3 0-1-16,4 0 0 0,-4 0 0 15,4 0 0-15,-3 0 0 16,-3-2 0-16,-3 2 1 15,3 0-2-15,-4 0 2 16,-4-2-1-16,-4 2 0 16,-3 0 0-16,-2 0 1 0,-4 0-1 15,-2 0 0-15,-7 0 1 16,-5 0 0-16,-3 0 0 16,-6 2-1-16,-2-2 1 0,-7 0 0 15,-9 0 0-15,10 0 0 16,-10 0 0-16,0 0-1 15,0 0 1-15,0 0-1 0,0 0-2 16,0 0-5-16,-10 0-8 16,10 0-15-16,-18 0-48 15,4 0-3-15</inkml:trace>
  <inkml:trace contextRef="#ctx0" brushRef="#br0" timeOffset="148163.3977">7582 17424 96 0,'0'0'6'0,"0"0"6"0,0 0 2 16,0 0 1-16,0 0 1 16,0 0 1-16,7 0 1 15,-7 0 1-15,0 0-2 0,11 0-5 16,-11 0 0-16,19 6 0 15,-3-6 0-15,4 2-1 16,-1-2 1-16,6 0-3 16,5 0-1-16,2 0 0 15,11 0-3-15,1 0 0 0,4 0-1 16,6 0-1-16,3 0 0 16,3 0 0-16,4 0 0 15,1-2-1-15,5 2 1 16,0-3-1-16,5 0-1 15,1 2 1-15,1 1 1 0,3-3-3 16,0 3 1-16,1-2 2 16,1 2-2-16,1 0 0 15,-1 0 0-15,2 0 0 0,0 0 0 16,1 0 0-16,0 2 1 16,-4-2-2-16,5 3 1 15,2-2 0-15,-3 5 0 16,0-4 0-16,-4 1-1 15,-1 2 2-15,0-3-2 0,-1 3 0 16,1-3 0-16,-5 3 1 16,4-2-1-16,-4-1 0 15,-1-2 1-15,-1 3-1 16,1-3 0-16,-2 2 0 0,-5-2 0 16,1 0 0-16,-1 0 0 15,-3 0 0-15,1 0 1 16,-1 0-1-16,-2 2 0 15,0-2 0-15,-4 3 0 0,-4-3 1 16,1 0-1-16,0 0 0 16,-1 2 1-16,-1-2-1 15,-3 3 1-15,1-3-1 16,-1 0 1-16,0 0-1 0,-1 0 1 16,-1 0-1-16,2 0 1 15,-8-3-1-15,6-2 0 16,-6 3 1-16,4-3-1 0,-3 0 0 15,-1-2 0-15,3 2 0 16,-5-2 0-16,-1 2 1 16,-1-2-1-16,-1-1 0 15,-3 4 1-15,-1-7-1 16,-3 3 0-16,-3 1 1 16,3-1-1-16,-9 1 1 15,28-10 1-15,-6-3 0 0,-6 1-1 16,-8-5 1-16,-1 7-1 15,-9-5 1-15,-1 5 0 16,-6-1-2-16,-4 6 1 0,-1-3-1 16,-4 3 1-16,-1-3-1 15,-2 2 0-15,0 1 1 16,0 0-1-16,-7-2 0 0,-1 3 1 16,1-1-1-16,-3-3 0 15,-3 4 0-15,-1-1 0 16,-1 0 0-16,-3 3 0 15,3-4 0-15,-4 1 0 16,-6 2 0-16,4 0 0 0,-4 2 0 16,4-2 0-16,-7 0 0 15,3 3 0-15,0-1 0 16,-2-2 0-16,5 3 0 16,-3 0 0-16,-1 0 0 15,0-1 0-15,0 1 0 0,-3-1 0 16,-1 1 0-16,0-4 0 15,0 4 0-15,-5-1 0 16,3-1 0-16,-5 4 0 0,-6 0 0 16,4 0 0-16,-3-2 0 15,-1 2 0-15,-1 0 0 16,-4-2 1-16,0 2-1 16,4-2 0-16,-5-1 0 0,-3 1 0 15,-1-2 0-15,-2 2 0 16,-1 0 0-16,-4-1 0 15,-4-2-1-15,3 3 1 0,2-1-1 16,-4-1 1-16,-1 1 0 16,-1 1-1-16,3-2 1 15,-7 1 0-15,-4-2 0 16,-1 2-3-16,0-2 4 16,-1 0-3-16,2 0 0 0,-1 0 1 15,2 3 0-15,5 0-1 16,-2 4 0-16,3-5 3 15,0 8-3-15,-2 0 2 16,-2 0 0-16,1 0 0 16,0 0 0-16,-4 0-1 0,1 0 1 15,3 3 0-15,-3 2 0 16,3-5-1-16,1 3 1 16,3 2-1-16,1-3 3 0,1 3-4 15,3-3 5-15,1 1-4 16,0-1 1-16,-4 3 1 15,2-2 0-15,-4 0 2 0,-3 1-4 16,-1-4 3-16,2 2-3 16,0-2 4-16,-1 0-3 15,0-2-1-15,10-5 0 16,-5 4-1-16,4-4 1 16,1 2-1-16,2 0 1 0,1 5-1 15,5-2 2-15,0-1 0 16,-2 1 0-16,0 2 0 15,2 0 0-15,1 0-1 16,-1 0 1-16,3 0 0 16,-3 0 0-16,5 0-1 0,5 0 1 15,3 5-2-15,5 2 4 16,2 0-1-16,5 1 0 16,-1-1 0-16,7 3-1 0,0-3 1 15,1 4 0-15,1-4 0 16,4 1-2-16,-1 2 0 15,1-1 0-15,1 1 1 0,2 3-1 16,-1-1 0-16,4 0 0 16,0 0 0-16,4 3 1 15,-1 0-1-15,-2 3 1 16,3-1-1-16,1 0 1 16,2 5 0-16,0-1 0 15,0 4 0-15,0-3 0 16,5 5 0-16,3-3 0 0,-1 2 0 15,3 1 0-15,3 0 1 16,-1 0-1-16,8 1 1 16,-3-2-1-16,6 2 1 0,-9-16-1 15,4 3 0-15,4 0-7 16,8 0-35-16,3 0-30 16,4-1-4-16</inkml:trace>
  <inkml:trace contextRef="#ctx0" brushRef="#br0" timeOffset="154234.4978">19982 15658 275 0,'0'0'7'15,"0"0"1"-15,0-12 3 0,0 12 3 16,-14-12 2-16,3 6 1 16,-6 3 0-16,-7 3 5 15,-6 0-7-15,-4 6-2 16,-5 12-3-16,-1 6-2 16,1 3-1-16,1 6-1 15,3 7-2-15,10-4-1 0,8 5 0 16,7-5 0-16,10-2-1 15,13-3 1-15,14-9-1 16,10-5 0-16,13-7 0 16,4-2-1-16,8-6 0 15,-2-2 1-15,0 0-1 0,-8-5-1 16,-7 0 1-16,-10 3 0 16,-13-1 0-16,-4 1 0 0,-18 2 0 15,0 0-1-15,0 0 0 16,-5 0-1-16,-2 0-3 15,-9 0-6-15,16 0-16 16,-22 5-55-16,22-5-3 16</inkml:trace>
  <inkml:trace contextRef="#ctx0" brushRef="#br0" timeOffset="154803.2129">20460 15691 344 0,'0'0'6'15,"0"0"2"-15,0 0 2 0,-6-3-1 16,6 3 2-16,-17 5-1 16,7 7 1-16,-2 3-1 15,0 3-4-15,-1 5-3 0,5 3-1 16,-1-1 0-16,3 0-1 15,1-3 0-15,3-4 0 16,2-1 0-16,-3-5 1 16,3-12-1-16,0 7 0 15,0-7 1-15,0-9-1 0,0-7 0 16,0-6 1-16,5-2-1 16,2-3 0-16,2-1 0 15,-5 2-1-15,4 0 1 16,1 6 0-16,-3 5 0 15,-6 15-1-15,15-7 1 16,-15 7 0-16,13 10-1 0,-1 4 1 16,2 4-1-16,6 2 1 15,5 0-1-15,2 2 0 0,3-4 1 16,-2-2-1-16,2 0 1 16,-3-6-1-16,-5-2 1 15,-2-7 0-15,-2-1 0 0,-6-1 0 16,0-10 1-16,-11-1 0 15,9-9 0-15,-10 0 0 16,0-4 0-16,0 0 0 16,-3 0 0-16,-4 0 0 15,4 5 0-15,-2 3-1 16,0 3-3-16,3 3-2 0,2 11-5 16,0 0-13-16,-8 3-46 15,8-3-15-15</inkml:trace>
  <inkml:trace contextRef="#ctx0" brushRef="#br0" timeOffset="155173.3507">21153 15545 414 0,'0'0'5'16,"0"0"0"-16,0-11 3 15,0 11 0-15,-5-10 0 0,5 10 1 16,-17-4 0-16,2 4 1 16,-2 4-5-16,-3 12-1 15,-1 6-2-15,2 4 0 16,-1 6-1-16,7 6 0 16,3-1 1-16,8 1-1 0,4-1-1 15,8-7 1-15,10-6 0 16,8-1 0-16,1-11 0 15,6-5-1-15,0-1 1 16,-5-6 0-16,-1 0 0 0,-4-3 0 16,-4-4 0-16,-9 2-1 15,-12 5 1-15,13-7-2 16,-13 7-2-16,0 0-5 0,-18-5-22 16,7 5-55-16,2 0-2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47:29.1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1243 2631 39 0,'0'0'3'16,"0"0"1"-16,6 0 4 15,-6 0 2-15,6 4 6 0,-6-4 1 16,18 6 4-16,-10-4 4 15,9 3-2-15,5-2 0 16,3 1-2-16,8-1-3 0,1 2-2 16,11 0-2-16,4 0-2 15,7-1-2-15,1-1-2 16,5-1 0-16,10 1-1 16,3 0-2-16,4-2 0 0,2 2-1 15,5-3 0 1,-2 2-2-16,3 1 1 0,0 0-2 15,5 2 1-15,0-3-1 16,2 0 0-16,1 1 1 16,5 0-1-16,-1 0 0 0,2-3 0 15,6 2 0-15,-5-2 1 16,1 1 0-16,3-1 0 16,-3 0 0-16,1 0 2 15,5 0 0-15,-3 0 1 0,0 0 0 16,-1 0 2-16,1 0-2 15,3-1-1-15,6 1 2 16,-1 0-2-16,0 0 0 0,7-2-2 16,7 2 0-16,-6-3 0 15,3 3 0-15,1 0-1 16,-5 0 0-16,6 0 0 16,-9 0-1-16,0 3 1 15,-5-3-1-15,0 2 1 16,-1-1-1-16,1-1 1 0,4 0-1 15,-10 4 1-15,4-2-1 16,-1-2 0-16,4 0 1 16,-5 0-1-16,2 0 0 15,2 0 0-15,-1-2 0 0,0 2 0 16,2 0 0-16,0 0 0 16,-4 0 0-16,1 0 0 15,-1 0 0-15,0 0 0 0,-2 0 0 16,-3 0 1-16,-3 0 0 15,0 0 0-15,-2 0 1 16,1 0 1-16,6 2-1 16,-5-2 0-16,5 0 1 0,2 3-1 15,6-3 0-15,-1 0-1 16,4 0-1-16,2 0 0 16,-3-3 0-16,0 3 0 15,-2 0-1-15,-9 0 1 16,3 0 0-16,-11 0 0 0,-6 8 1 15,-3-1-1-15,1 1 0 16,-3-3 1-16,-1-1-1 16,7 4 0-16,-1-3 1 15,7-3-1-15,6 1 0 0,-1-1 1 16,8-2-1-16,0 2-1 16,-3-2 0-16,3 5-1 15,-10-2 0-15,2 2 0 0,-1-3 0 16,-9 3 1-16,0-2-1 15,-4-1 1-15,-1-2 1 16,1 0 0-16,3 0 0 16,0 0 0-16,6-2 0 0,-2-1 1 15,3 0-1-15,-3 3 0 16,-1 0-1-16,-1 0 0 16,-5 0 0-16,-6 3-1 15,-4 0 0-15,-3 2 0 16,-4-5 0-16,-2 3 1 0,1-2 0 15,3-1 0-15,-1 3 1 16,4-3 0-16,1 3 0 16,1-3-1-16,4 5 0 15,-7-4 0-15,-1-1 0 0,-6 5-1 16,-5-4 1-16,-3 2 0 16,-2-3 1-16,-3 0 0 15,5 0 0-15,-2 0 2 16,9-3-2-16,-2 2 1 0,1 1 0 15,6-6-1-15,2 4 0 16,-5-1 0-16,-1 0 0 16,-7-1 0-16,-5 1 1 15,-8-2 1-15,-4-1 1 0,-12 4 1 16,-6 0 0-16,-1-3 2 16,-9 5-1-16,4-5 1 15,-8 2 0-15,6 3-3 16,-2 0 0-16,1 0 0 0,-2 0-1 15,-1 0-1-15,-1 0 0 16,-3 0-1-16,-5 0-1 16,-7 0-4-16,0 0-18 15,-14-2-54-15,4-5-1 0</inkml:trace>
  <inkml:trace contextRef="#ctx0" brushRef="#br0" timeOffset="4724.0333">2148 4169 190 0,'0'0'6'16,"0"0"3"-16,0 0 1 15,0 0 4-15,0 0-1 0,-7 0 0 16,7 0 0-16,-21 0 1 16,5 2-4-16,-7 1-4 15,-7 3-1-15,-7-3-2 0,-2 3 0 16,-9 4-1-16,-5 0 1 16,-1-3 0-16,0 3 2 15,-5-5-2-15,3 2 0 16,-1-2 1-16,-1-2 1 0,1-3 0 15,2 0 0-15,1 0-1 16,0 0 0-16,1 2 0 16,1 0-1-16,-2 3 0 0,4 3-2 15,-3 2 1-15,6-3-1 16,2 4-1-16,6 1 0 16,4-2 0-16,5 0 0 15,8-1 0-15,4 4-1 16,6 1-1-16,4 4 2 15,4 2-1-15,1 10 1 0,3 4-2 16,0 9 2-16,3 1 2 16,6 16-2-16,1 0 0 15,5 13 1-15,0 2 1 16,3-1-1-16,1 3-1 0,1 2 1 16,3 0-2-16,-3 0 2 15,-1 1 0-15,-1-3 1 16,-1 3 0-16,-4-5 1 0,-6 2 0 15,3 0 1-15,-6-2 1 16,-4 1-2-16,4 1 0 16,-4-2 0-16,0-4 0 15,-4 1 0-15,0-2-1 16,-1-2 0-16,-3-1-1 0,1-4 0 16,-3-5 0-16,0 3 0 15,3-7 0-15,-4 0 0 16,4-4 0-16,-1-5 0 15,4-1-1-15,-2-9 1 0,5 0 0 16,-2-6-1-16,0-4 0 16,0-3 1-16,3-2-1 15,-2 0 0-15,0-6 0 16,2 4 0-16,-3-5 0 0,3-3-1 16,0-1 1-16,0-1-1 15,0-8 1-15,5 15 0 16,-5-15 0-16,16 12 0 0,-7-2 0 15,3-2 0-15,1-2 0 16,2 5 1-16,2-4-1 16,9 2 0-16,-1 2 1 15,1-4-1-15,10 1 1 16,1 0-1-16,2-4 1 16,9 1-1-16,3-2 1 0,4-1 0 15,3-2-1-15,-1 0 1 16,5 0-1-16,-2 0 1 15,2 0 0-15,-2 0-1 0,-3 0 1 16,3 2 0-16,-1 1-1 16,1-3 1-16,2 3 0 15,-2-3 0-15,2 0-1 16,0 0 1-16,2 0 0 0,-1-3 0 16,1 0 0-16,1 1 1 15,-1 2-2-15,4 0 0 16,-6 0 1-16,-2 0 0 0,2 2 0 15,-2 4 0-15,-1-4 0 16,1-2 1-16,3 0-1 16,3 0 0-16,1-5 1 15,5-2-1-15,0-1 0 0,0 1 0 16,3-3-1-16,-3 2 0 16,-3 4 0-16,4-2 1 15,-4 3-1-15,-3 2 0 16,2 1 0-16,0 0 0 15,-4 0 0-15,1 0 0 16,1 0 0-16,2 0 0 0,0 0-1 16,6-3 1-16,-5 0-1 15,4 1 1-15,1-1-1 0,1 3 0 16,-3 0-1-16,0-2 1 16,-3 2-1-16,1 0 1 15,2 0 0-15,-5 0 0 16,4-2 1-16,-1-3 0 0,6 2 0 15,-4 0 0-15,1 1 0 16,3-1 0-16,-2 2 1 16,1-2-1-16,1 3 0 15,0 0 0-15,-1 0 0 0,1 0-1 16,1 0 1-16,0 0-1 16,2 0 1-16,1 0-1 15,3-3 1-15,-3 3 0 16,3-2-1-16,-3 2 1 15,-2 0 0-15,3 0 0 0,-3 0 0 16,-4 0 1-16,1 2-1 16,-1 1 0-16,0 0 1 15,1-2-1-15,2-1 1 0,0 0-1 16,6-7 0-16,0-2 0 16,7-4-1-16,2 1 0 15,-1-5-2-15,8 2-1 16,-6 2-1-16,0 1 1 0,-4 5 0 15,-1-1 0-15,-8 3 1 16,1 3 0-16,-7 2 2 16,1-3 1-16,2 0 1 15,0 3-1-15,0-1 0 0,3-5-1 16,4-1 0-16,1 0-1 16,2-1 1-16,-3 1-1 15,-2 2-1-15,-2 0 1 16,-3 1 0-16,-2 4 0 15,-6 0 1-15,0 0 0 16,-4 4 1-16,-1-2-1 0,1 1 1 16,3-1-1-16,-6-2 0 15,5 0 0-15,-3 0 0 0,-2 0 0 16,3 0 0-16,-3 0 0 16,-1 0-1-16,-3 0 2 15,-5 0 0-15,2 0 0 0,-5 3 0 16,4 0 0-16,1-2-1 15,0-1 0-15,-2 3-1 16,3-3 0-16,3 0 0 16,-2 0 0-16,1 0 0 15,-1 0-1-15,-5 3 2 0,0-1-1 16,-4 3 2-16,-1-3-1 16,-2 6 1-16,-6-3 1 15,3 2 1-15,-9 0-2 16,2-2 3-16,-8 1-3 15,3-5-2-15,-5 2-4 16,-2-3-15-16,-9-3-47 0,6 2-5 16</inkml:trace>
  <inkml:trace contextRef="#ctx0" brushRef="#br0" timeOffset="6473.1802">2081 4057 49 0,'0'0'1'0,"0"0"1"0,12 0 4 16,3 0 6-16,6 0 3 15,5 0 6-15,12 2 0 16,4-2 0-16,12 6 1 15,2-1-3-15,16 4-3 0,7 7-5 16,9-2-3-16,4 4-2 16,13-3-3-16,3-1 0 15,12-4 1-15,11 4-1 16,2-13-1-16,0 5 2 16,11-6-1-16,3 0 0 15,1 0 0-15,2-4 1 16,1 2-1-16,-1 1 0 0,-1-2 0 15,3-3 1-15,2 1 1 16,0-2-2-16,1-6 0 0,3-1 0 16,7 2 0-16,-4-5 0 15,2 3-1-15,2-2 0 16,-4 0-1-16,1 1 0 0,-7 3 0 16,-1 7 0-16,-12 0-1 15,6 1 1-15,-14 1-1 16,3 3 1-16,-14 0 0 15,2 0 0-15,-5 7 0 0,-3-2 1 16,-7 0 0-16,-9 3 0 16,4-1-1-16,-9 0 1 15,4-2 0-15,-3 1 0 16,0-4 0-16,-2 0-1 0,2 1 0 16,-3-3-1-16,-2 0 1 15,7 0 0 1,-14 0 0-16,0 0 0 0,-9 0 1 15,-3 0 0-15,-4 3 0 16,-2-1 0-16,-7-2 0 0,-3 2 0 16,5 0 0-16,-2 2 0 15,2-4 0-15,5 2-1 16,0-2 0-16,3 0 0 0,-1 0 0 16,1 0-1-16,-3-2 0 15,-2 2 0-15,0 0 0 16,-8 0-1-16,0 0 1 15,-8 0 1-15,4 0-1 0,-3 2 0 16,-3-2 1-16,-2 0-1 16,4-2 1-16,1-4 0 15,6 2-1-15,3-4 1 16,-2-2-1-16,5 2 0 0,-6 0 1 16,2 1-1-16,-4 3 0 15,-6 1 0-15,-6 1 1 16,-3 2-1-16,-3 0 0 15,-6 0 0-15,1 0 0 16,-6 0 0-16,9 0 1 16,-8 2-1-16,6-2-1 0,-4 5 1 15,4 3 0-15,0-1-1 16,-4 11 1-16,-1 2 0 16,-7 2-1-16,5 12 1 0,-8 4 1 15,1 6-1-15,-6 5 0 16,3 11 1-16,0 4-2 15,0 5 2-15,2 13-1 16,1 8-1-16,2 9-3 0,-3 5-3 16,-2 12-6-16,-3 5-1 15,-4 0 2-15,-6 6 7 16,-2 0 2-16,0-13 2 0,-10 2 3 16,2-10 6-16,-6-6 3 15,4-4 2 1,3-8-1-16,2-10-9 0,3-4-4 15,2-6-6-15,7-5-10 16,5-7-20-16,-1-9-22 16,3 0-12-16</inkml:trace>
  <inkml:trace contextRef="#ctx0" brushRef="#br0" timeOffset="6619.7875">11699 6670 368 0,'0'0'6'0,"0"21"4"16,-3-1 1-16,-7 4 0 15,0 6 0-15,-4 8-2 16,-2-4-5-16,5 7-20 0,11-10-57 16,-3-12-5-16</inkml:trace>
  <inkml:trace contextRef="#ctx0" brushRef="#br0" timeOffset="12082.1262">6083 6191 230 0,'0'0'3'16,"0"0"2"-16,-9 0 1 15,9 0 2-15,0 0 0 16,-11 0 2-16,11 0 0 0,0 0-1 15,-12 9-1-15,10 1-2 16,2 5-1-16,0 2-2 16,0 2-1-16,0 12 0 15,0-2 0-15,-3 8 0 0,3 1 0 16,-2 7 0-16,-6-6-1 16,3 8 0-16,-2-2 0 0,2 2 0 15,-2-2 0-15,1-9 0 16,4 4 0-16,-1-10 0 15,3 3 1-15,0-9-1 16,5-5-1-16,1-1 1 16,1-4-1-16,0-3-1 0,0-1-1 15,-7-10 0-15,13 12 0 16,-13-12 0-16,0 0 0 16,10 5 1-16,-10-5 0 0,0 0 0 15,5-9 1-15,-5-3 1 16,0-5-1-1,-5-2 1-15,3-3 0 0,-3-5-1 16,-3-5 0-16,3-1 1 16,-2-6-1-16,-1-2 0 15,1 0 0-15,-1 1 0 0,3 2 0 16,5 2 0-16,-2 4 1 16,2 2-1-16,0 10 1 0,0 1 0 15,2 4 0-15,-2 3 1 16,0 12-1-16,11-16 0 15,-11 16 0-15,7-10 0 16,3 6 0-16,-1-2 0 0,9 1 1 16,5 0 0-16,-2-5 0 15,13-2 0-15,-3 0 1 16,12 2-1-16,1-3 0 16,4 1 0-16,2 3-1 15,-6 3 1-15,8 1-1 0,-5 5 0 16,3 0 0-16,-8 0 0 15,3 0 1-15,1 0 0 16,-2 0-1-16,5 0 2 16,1 0-1-16,3 0 0 0,3 0 1 15,2-2-1-15,-4 2 0 16,6 0-1-16,-3 0 2 16,-5 2-2-16,3 0 0 0,-6 3 0 15,-1 1 0-15,-4 0 0 16,2 0-1-16,-2-3 1 15,4 1-1-15,-2 2 1 16,0-4-1-16,-2 3 1 16,6 0-1-16,-5 0 1 0,2-3 0 15,-4 3-1-15,-4 0 1 16,3 0-1-16,-6-5 1 16,8 0-1-16,-5 0 0 0,4-2 0 15,4-4 1-15,1 2-1 16,-4-1 0-16,6 0 0 15,-8 3 0-15,6-1 1 16,-7 3-1-16,-3 0 0 16,-4 0 0-16,1 0 1 15,-2 3-1-15,-3-1 0 0,2-2 1 16,3 2-1-16,0-2 0 16,4 0 1-16,6 0-1 0,-3 0 0 15,1-2 0-15,1 0 0 16,-2 2 0-16,-1 0 1 15,-2 0-1-15,-7 4 0 16,-2 1 1-16,-2 0-1 0,-1-3 0 16,3 4 1-16,-3-6-1 15,2 0 1-15,4 0-1 16,2-6 1-16,0 2-1 16,4-1 0-16,-3 0 0 15,1 3 1-15,-2 2-1 0,-1-3-1 16,-4 3 1-16,-3-2-1 15,3-1 1-15,-2 3-1 16,-3-5 0-16,-3 2 1 16,0 2-1-16,1-5 0 15,-3 4 1-15,-6 2 0 0,2 0-1 16,-5 0 2-16,-3 0-1 16,3 2 0-16,-11-2 1 0,17 15-1 15,-10-7 1-15,0 6-1 16,6 1 1-16,-3 5-1 15,0 0 1-15,-5 5-1 16,2 2 1-16,-2-1-1 0,-5 4 1 16,0 1 0-16,0-5-1 15,0 2 1-15,0-1-1 16,0 0 0-16,0-4 0 16,0-1 0-16,2-2 1 15,3 0-2-15,1-3 1 0,-4-5 0 16,3 3 0-16,-5-2 0 15,3-6 0-15,-1 3 0 16,-2-10 0-16,0 13 0 16,0-13 1-16,5 12-1 0,-5-12 0 15,2 9 0-15,-2-9 0 16,0 0-1-16,5 11 0 16,-5-11 0-16,0 0 0 0,-5 7 0 15,5-7 0-15,-17 5 0 16,2 0 0-16,-2-3 1 15,-3 3-1-15,-7 1 1 0,-6 1 0 16,-4-2 0-16,-2 2 0 16,-9 3 0-16,-4-2 1 15,-3 2 0-15,1-3-1 16,-3 1 1-16,-3-4-1 16,0 1 1-16,-3-2-1 0,2-1 1 15,-4-2-1-15,-2 0 0 16,-5 0 0-16,-2 0 0 15,-4 0 1-15,-8 0 0 16,3 0-1-16,-7 3 1 16,3-3 0-16,-2 3-1 0,0-3 1 15,4 0 0-15,-2 0-1 16,4 0 1-16,2-3 0 16,4-2 0-16,3 5 0 0,-4-3 2 15,4 1-1-15,1 2 1 16,-1 0-1-16,-1 2 0 15,1 3 0-15,-4 5-1 16,2 2 0-16,-3 1-1 0,4-1 1 16,-1 1-1-16,6-1 0 15,5-5 0-15,5 1 0 16,3-3 1-16,6-3-1 0,5-2 0 16,4 0 0-16,4 0 0 15,-2-2 0-15,3 0 0 16,-3-3 1-16,4 2-1 15,0-1 1-15,4-2 1 16,2 1-2-16,-2-1 2 16,7 2-1-16,0-1 0 0,5 0 1 15,3 0-1-15,1 0 0 16,2 0-1-16,4 1 1 16,2-2 0-16,-2 1-1 0,10 5 0 15,-15-11 0-15,15 11 0 16,-17-13 0-16,7 3-1 15,0 2 1-15,3-1 0 16,-3-1 0-16,-1-3 0 0,2 3-1 16,-1-2 1-16,0-3 0 15,2 3 0-15,1 0 0 16,0-6 0-16,0 1 0 16,1-1 0-16,1 1 1 0,-2-3-1 15,2 1 0-15,3-5 0 16,-3 3 0-16,5 1-1 15,0 0 1-15,0 1 0 16,0-1 0-16,7-1 0 0,-2 1-1 16,0 6 1-16,2-3 0 15,-1-1 0-15,3 4-1 16,-1 1 1-16,-1-2 0 16,1 5 0-16,-1 0 0 0,0 1 0 15,-7 9 0-15,16-15 0 16,-7 10 0-16,1 0-1 15,1 0 1-15,-2 0 0 16,6 2 0-16,0-2 0 0,0 3 1 16,2-4-2-16,6 1 1 15,-1 1 0-15,0-1-1 16,6-1 1-16,-1 6 0 0,-2-2-1 16,5 0 0-16,-7 2 0 15,6 0 1-15,0 0-1 16,-1 0 1-16,2 0-3 15,2 0 1-15,0-2 0 0,4-4 0 16,3-1-1-16,3-3 0 16,3 3 0-16,2 0 0 15,3-1-1-15,3 3 0 16,1 1 1-16,2 1 0 16,2 0 0-16,2 3-1 0,2-2-1 15,-1 2-5-15,8-4-5 16,-7-2-15-16,5-7-35 15,6 3-10-15</inkml:trace>
  <inkml:trace contextRef="#ctx0" brushRef="#br0" timeOffset="30799.812">2917 6136 115 0,'0'0'2'0,"0"0"4"0,0 0 5 15,0 0 3-15,12 0 5 16,-3 0 6-16,7-3-1 16,9 0 5-16,-2 1-1 15,14-1-2-15,-3 2-4 0,8 1-4 16,3-3-3-16,2 3-3 16,5 0-1-16,1 0-3 15,1 3-1-15,-4 1-2 0,5-2-1 16,0 4 0-16,-1-4 0 15,5 3-1-15,1-3 0 16,0 1-1-16,4-3 1 16,4 0 0-16,1 0 0 15,1 0-1-15,2 0 1 16,-2 0-1-16,-3 0 0 16,4 0-1-16,0 0 1 0,-4-3-2 15,2 1 1-15,-8-3 0 16,5 3-1-16,-7-4 1 15,3 4-1-15,-8-2 1 0,0 1-1 16,-2 0 0-16,-3 1 1 16,-1 2-1-16,-4 0 1 15,-1 0 0-15,1 0-1 0,-3 2 1 16,-2-2 0-16,-2 3-1 16,0-3 1-16,-3 0-1 15,3 3 0-15,-7-3 1 16,-1 0-1-16,1 0 1 0,-3 0-1 15,-2-3 0-15,0 0 0 16,2 1 1-16,-2-3-1 16,3 0 0-16,1 0 0 15,1-2 0-15,5-1 0 16,-3 4 0-16,5-4 1 0,-2 1-1 16,2-1 1-16,-2 1 0 15,0-4 0-15,-5 2 0 16,0-2 0-16,-5-1 0 15,-1-2 0-15,-1-1 0 0,-3-2 0 16,-3 0-1-16,-2-4 0 16,0-1 1-16,-2-3 0 15,-6 1 0-15,3-5 0 0,-8 3 1 16,3-1-1-16,-5 0 1 16,0 2 0-16,-5 0-1 15,-2 0 1-15,0 4-1 16,-5-3 0-16,-1 2 0 0,-2 5-1 15,2-3 1-15,-4 3-1 16,-3-1 0-16,0 3-1 16,-2 0 1-16,2 3 0 15,-8 5 0-15,5-3 0 16,-1 3 0-16,-3 2 0 0,2-1 0 16,-2 2 0-16,2 1 0 15,-3 1 0-15,-1-1 0 16,-1 2 0-16,-5-2 0 15,-2 3 0-15,0 0 0 0,-6 0 0 16,-1 0 0-16,-4 0 0 16,-2 4 0-16,-1 1 0 15,-2-2 0-15,-4 4 0 0,-1-2 0 16,-1 0 0-16,-1 0 0 16,0 0 0-16,1 0 0 15,-1-3 0-15,0 1 0 0,2-1 0 16,0 1 1-16,1-3-2 15,0 2 1-15,-2 0 0 16,1 1 0-16,-2-3 0 16,3 0 0-16,1 0 0 15,1 0 0-15,0 0 0 16,0 0 0-16,2 0 0 0,4 0 0 16,-3 0 0-16,4-3 0 15,-1 1 0-15,3 0-1 16,0 2 1-16,-4-3 0 15,2 1 0-15,-1-1 0 0,1 1 0 16,2-1 0-16,-8 1 0 16,3-1-1-16,2 1 1 15,-1 2 0-15,-3 0 0 0,4 0 0 16,-1 0-1-16,2 0 1 16,2 0 0-16,3 0 0 15,0 0 0-15,9 0 0 0,0-2 0 16,1-1 0-16,6 1 0 15,2-1 0-15,2-2 0 16,4 2 0-16,1 2-1 16,0 1 1-16,2 0-1 15,-2 1 1-15,6 7-1 16,-4 4 1-16,4 6 0 0,0 1 0 16,2 9 0-16,-2 2 0 15,4 1 0-15,-2 10 1 16,5-2-1-16,-2-2 1 0,4 5 0 15,1 0-1-15,2 0 1 16,0 1-1-16,5-4 0 16,2 2 0-16,0-5 0 15,4-2-1-15,-2-3 1 0,1-2 0 16,1-4 0-16,-2-5 1 16,1-4-1-16,-2-2 0 15,-3-4 1-15,-5-10 0 16,7 10-1-16,-7-10 1 0,0 0 0 15,0 0 0-15,0 0 0 16,0 0 0-16,0 0 0 16,0 0-1-16,0 0 0 15,0 0 0-15,0 0-1 16,0 0-2-16,10 4-2 0,10-4-6 16,10 0-9-16,16-2-29 15,20 0-35-15,13-3-3 16</inkml:trace>
  <inkml:trace contextRef="#ctx0" brushRef="#br0" timeOffset="49377.0476">11068 5581 152 0,'0'0'7'0,"0"0"6"0,0 0 2 16,0 0 3-16,0 0 5 15,0 0 2-15,-3 15 2 0,3-3 1 16,0 3-6-16,0 3-4 16,10-4-1-16,3 4-3 15,8-11 1-15,13-9-3 16,20-21-2-16,21-19-1 15,26-25-1-15,26-17 0 0,28-20-1 16,28-12-2-16,28-11-6 16,18-2-25-16,10 3-53 15,2 15-2-15</inkml:trace>
  <inkml:trace contextRef="#ctx0" brushRef="#br0" timeOffset="57388.9301">4875 8925 98 0,'0'0'0'0,"0"0"0"0,0 0 3 15,0 0 4-15,0 0 0 16,4-2 2-16,-4 2 2 16,19-3 1-16,-10 3 3 15,9 3 1-15,-1 2-2 16,3 4 0-16,3 1-1 0,7 3 0 16,7-3-1-16,0 1-2 15,4-2 0-15,3-2-2 16,6-2 0-16,-4-2-2 15,9-1 0-15,-2 1-2 16,-4-1 0-16,6 3-1 0,-5 0 0 16,7 0-1-16,-4-3 0 15,3 1 0-15,-1-3-1 16,2 0 1-16,0-3-1 0,-2-2-1 16,1 0 1-16,-1-2 0 15,-2 2 0-15,-1 0-1 16,-6 3 0-16,5-1 0 0,-2 3 0 15,-4 0-1-15,1 0 1 16,-2 0 0-16,-5 0-1 16,2-3 1-16,-2 2-1 15,-4-7 1-15,-3 1-1 0,3-4-1 16,-3 4 0-16,0-1-1 16,-4 0 0-16,2 1 0 15,-5 5 1-15,-3 2-1 16,-5-3-1-16,3 3 3 15,-7 0 1-15,2 0-2 16,-3 0 2-16,1-2 0 16,-3-3 0-16,2 3 0 0,1-6 2 15,0 1-2-15,6 0 0 16,-8-4 0-16,5 4 0 0,-4 0 0 16,4 2 0-16,-16 5 0 15,14-11 0-15,-14 11 1 16,0 0 1-16,11-9-2 0,-11 9 0 15,0 0 1-15,9-11 0 16,-9 11-1-16,10-14 1 16,-3 7-1-16,4-6 0 0,-4 1 0 15,0-3 1-15,2 1-1 16,0-2 0-16,-4-1 0 16,0 2 0-16,-3 0 1 15,1-2-1-15,-1 0 0 16,-2-1 0-16,0 0 0 15,0-1 0-15,-2-1 0 0,-1 1 1 16,3-1 0-16,-5-6 0 16,3 9 0-16,-3-5 0 15,0 5 0-15,-3-2 1 16,1 1 0-16,-3 0-2 0,-3 4 1 16,4 1 3-16,-3-1-2 15,1 2 2-15,1-2-1 16,1 2 0-16,-2 0-1 0,-1-1 0 15,5 3 0-15,-4 0-2 16,4 0 0-16,0 3 0 16,7 7 0-16,-16-10 1 15,16 10-1-15,-13-9-1 0,7 4 1 16,-4-1 0-16,-2 2 0 16,0-2-1-16,-4-1 0 15,-3 0 0-15,-1 1 1 16,-1 1-1-16,-6 1 1 15,-1-1-1-15,-4 5 1 0,2 0 1 16,-9 0-1-16,2 2 1 16,-4 2 0-16,0 4 0 15,-4-2 0-15,-2-2 1 16,2 2-1-16,-2-2 1 0,2 2-1 16,0-3 0-16,1-2 0 15,-1-1 0-15,5 3 0 0,1-3 0 16,-2 3-1-16,2-1 1 15,-1-2-1-15,5 3 0 16,-2 0 1-16,0-2-1 16,2-1 0-16,-2 0 1 15,-1-1-1-15,5-5 0 0,-1-3 0 16,2 0 0-16,-2-1 1 16,3 3 0-16,1-4-1 15,0 5 1-15,1 1 0 0,1 0 0 16,-4 0 0-1,4 3 0-15,1-4 0 0,-3 2-1 16,4 1 1-16,1 1-1 16,0 0 1-16,0-4-1 15,2 4 0-15,0-1 1 16,4 3-1-16,-4 0 0 0,1 0 0 16,0 0 1-16,-2 0-1 15,3 5 1-15,-2-2 0 16,2 0 1-16,-2-3 0 0,3 2 1 15,3 0-1-15,1-2 0 16,2 3-1-16,1-3 1 16,-1 2 0-16,3 0-1 0,-1 1-1 15,12-3 0-15,-15 7 0 16,15-7 0-16,-11 13 0 16,11-13 0-16,-1 17-1 15,1-7 1-15,0 6 0 16,0-1 1-16,0 1-1 15,0 4 0-15,0 4 1 0,-5 5-1 16,0 7 1-16,0 9-1 16,-6 5 0-16,2 6-3 15,-1 6-9-15,0 10-41 0,2-7-18 16</inkml:trace>
  <inkml:trace contextRef="#ctx0" brushRef="#br0" timeOffset="60939.7765">2984 9941 57 0,'0'0'2'16,"18"0"2"-16,12 5 0 15,6-2 0-15,23 1 2 0,19-1 1 16,16-1 3-16,21 1 2 16,21-3-2-16,13 0 3 15,20-3 0-15,18-4 2 16,-1-1 1-16,11 4 0 0,14-4-1 16,8 1 0-16,11 2-4 15,12 0 0-15,7 2-2 16,7-2-3-1,12 3 0-15,18 0-2 0,5-4-1 0,7 2 0 16,6-2 2-16,4 1-1 16,0 2 0-16,3 1 1 15,-3 2 0-15,-3 0 0 16,-4 2-1-16,-10 4 0 16,-10-1-2-16,-17 2-2 0,-11-1-5 15,-16 0-7-15,-24-6-32 16,-13 6-24-16</inkml:trace>
  <inkml:trace contextRef="#ctx0" brushRef="#br0" timeOffset="65639.1669">2934 9483 264 0,'0'0'5'16,"0"0"-1"-16,0 0 2 0,0 0 0 16,0 5 2-16,0 7 1 15,-3 6 1-15,1 1 2 16,-1 8-5-16,1 6 1 16,2 4 0-16,0-1 0 0,5 5-1 15,4-7 1-15,12 3-2 16,-1-4 2-16,6-9-2 15,12-2 0-15,9-7 0 0,5-5 0 16,11-3 0-16,3-4-1 16,12-3-4-16,3 0-9 15,9-12-45-15,10 6-22 16,2-3-5-16</inkml:trace>
  <inkml:trace contextRef="#ctx0" brushRef="#br0" timeOffset="66495.2717">10842 9916 213 0,'0'0'9'0,"9"-5"3"16,-1-2 7-16,6-4 2 16,6-4 5-16,8-6 1 0,4-6 1 15,3-3 3-15,0-5-8 16,0 1-4-16,0-3-4 15,-4-6-3-15,-3 3-4 16,-6 3-2-16,-2 3-3 0,-4 0-3 16,0 3-14-16,-5 21-58 15,1-10-10-15</inkml:trace>
  <inkml:trace contextRef="#ctx0" brushRef="#br0" timeOffset="72510.9251">2118 9878 187 0,'0'0'2'0,"0"0"3"0,0-12 1 15,0 12 0-15,-10-15 1 16,1 6 1-16,-4-1 1 16,-10-3 0-16,-1 4-1 15,-12 0-2-15,-1 6-1 16,-7-1 1-16,-8 4-1 16,-3 0 0-16,-7 0 2 0,0 7-1 15,-5 2 2-15,0-1-1 16,-4 1 0-16,1 1 1 15,4 0 0-15,2 2-1 0,3-2-2 16,5-1-1-16,1 2-1 16,8-2-1-16,2 1 0 15,5 4-1-15,6-5 0 16,4 3-1-16,0 3 0 0,6 2 0 16,5 1-1-16,5 4 0 15,1 3 1-15,5 2-1 16,4 7 1-16,1 4 0 0,1 9 0 15,2-2 1-15,0 11 1 16,0 1-1-16,0 10 0 16,2 0 0-16,1 3 1 15,-1 1 0-15,0 2 0 16,3 3-1-16,-2-4 1 16,-1 7 1-16,-2-6 2 0,0 6-2 15,0-3 1-15,0 3 0 16,-5-1 1-16,0 1-1 15,1 0-1-15,-4-2-1 0,4-3 0 16,-2 1 0-16,3-1-1 16,-1-3 0-16,4 0-1 15,0-3 2-15,-3-1-1 0,3 3-1 16,0-7 1-16,0 5 0 16,-2-3 0-16,2 1-1 15,-3-1 1-15,1-4-1 16,0-1 0-16,-3 0 0 0,2-1 0 15,-5-7 1 1,3 2 0-16,-2-2 0 0,0 0-1 16,-1 1 1-16,1-2-1 15,-3-1 1-15,3-1-1 16,-4 1 0-16,3-3-1 0,2-3 0 16,-5 1 1-16,6-6-1 15,0-3 0-15,2-4 1 16,2 0-1-16,1-8 1 15,0 2 0-15,4-1 0 0,4-6-1 16,0-2 0-16,1-2 0 16,-1 0 0-16,6-2 0 15,2-1 0-15,-1-2 1 16,7-3 0-16,-5 3 1 0,8 2 1 16,3-2 2-16,9 2 0 15,-2-1 0-15,10-1 1 16,6-2 1-16,9-2 0 15,15 0-1-15,7-4 0 0,9-2-1 16,10 0-1 0,10-8-1-16,8 4 1 0,8-4-2 15,3-1 0-15,1-2 0 16,9 1-1-16,-4 1 1 16,4-2-1-16,-4 2 0 0,1-1 0 15,-1 0 0-15,-3 3 1 16,-4-3-1-16,-7 2 0 15,-3 3 1-15,-4 1-1 0,-9 4 0 16,-9 0-2-16,-9 0-3 16,-4 4-5-16,-10 4-9 15,-10 0-14-15,-15-1-49 0,2 2-2 16</inkml:trace>
  <inkml:trace contextRef="#ctx0" brushRef="#br0" timeOffset="73794.2593">2041 10072 87 0,'0'0'2'0,"28"0"2"16,2 0 1-16,9 0 5 15,16-3-1-15,5 1 2 16,19 0 1-16,19-1-1 0,1 1 1 15,5 2-4-15,4-3 0 16,6 3-2-16,2 0-2 16,14 0 2-16,-6 0 0 15,4 0-1-15,9 0 2 0,5 0-1 16,5-2-1-16,0 0 2 16,9-4-2-16,-4 2 0 15,9-1-2-15,4 0-1 16,-2 0 1-16,-1 0-1 15,5 0-1-15,-4-1 0 16,2 2 0-16,4-2 0 0,0 1 0 16,0-2 0-16,0-1 1 15,3 4-1-15,4-6 1 16,7 0-1-16,-6 1 0 16,-5-1 0-16,2 0 0 15,5-3-1-15,-10 1 1 0,-2 0-1 16,-1-2 1-16,-1 5-1 15,-2-3 1-15,-1-1-1 0,0 6 0 16,-3-3 1-16,-3 1-1 16,1 1 0-16,-3-2 1 15,-5 2 0-15,5 1-1 16,-5 2 0-16,-7-1 1 0,-1-3-1 16,-1 4 1-16,-4-2-1 15,-6 1 1-15,-9 2-1 16,4 1 0-16,-3-4 0 0,-10 5 0 15,-3 2 0-15,-2-3 0 16,-5 3 0 0,3-2 2-16,-1 2-2 0,-7-3 0 15,-6 1 0-15,-1 2 1 16,0-3-1-16,-10 0 1 16,-2 3-1-16,-5 0 1 15,-8 0-1-15,-6 0 1 0,-1 0 0 16,-12 0-1-16,4 3 1 15,-13 0-1-15,3-1 0 16,-15 1 0-16,-5-1-1 0,-5 1 0 16,-2-1 0-16,-13-2-1 15,9 12-1-15,-9-12 1 16,0 17 1-16,0-17-2 0,-5 23-3 16,-2-14-10-16,-1 15-35 15,-2-10-11-15</inkml:trace>
  <inkml:trace contextRef="#ctx0" brushRef="#br1" timeOffset="80679.5579">2580 7196 221 0,'0'0'4'15,"0"0"3"-15,-12-15 2 16,12 15 0-16,-9-10-2 16,-2 5 3-16,-7 0-2 0,-2 3 1 15,2 2-4-15,-18 0-2 16,4 4-2-16,-17 4 1 16,1-1 1-16,-10 4 0 15,-2-4 2-15,-1 0 0 16,-6-1 1-16,0-2 2 0,0 2 0 15,-1-4 0-15,6 4 0 16,2-2-1-16,3 3 0 16,8 1 1-16,4 2-3 0,3 1-1 15,10 4 0-15,4 0-2 16,3 5-1-16,8 1 0 16,4 3-2-16,6 5 0 0,1 4 1 15,5 1-1-15,1 7 1 16,0 5 0-16,0 1 0 15,0 8 1-15,-2 1 0 16,-1 5 2-16,0 0 1 16,3 4-1-16,0 2 1 0,0-1 1 15,0 1-1-15,0 5 0 16,0-5 0-16,3 3-3 16,0-1 1-16,-1-1-1 15,-2 3 0-15,0-2 0 16,-8-2-1-16,3 0 1 0,-5 0-1 15,1-5 2-15,-4 0-1 16,3-3 0-16,-2-2 0 16,1 0 0-16,2-3 0 0,-1-1 0 15,0-2-1-15,5-2 1 16,0-1 0-16,0-4-1 0,3-1 1 16,2-2 1-16,-3-5-2 15,3 1 0-15,0-6 1 16,0 1-1-16,3-1 1 15,2-6-1-15,-1-4 1 16,4-1-1-16,-1 1 0 16,3-4 0-16,2 0 0 0,-1-5 1 15,3 3 0 1,2-2 0-16,1 0 1 0,3-1-1 16,2-4 1-16,3-1 0 15,7 0 0-15,0-2-1 16,6 0 1-16,4-3-1 0,6 5 0 15,-2 3-1-15,4-2 1 16,0 1-1-16,2 5 0 16,3-2 0-16,-4 3 0 0,8 0 0 15,-5 0 0-15,5 1-1 16,3 0 1-16,3-1 0 16,3 0 1-16,1 0-1 0,9-6 0 15,0 3 1-15,7-2-1 16,1-2 1-16,5 1-1 15,6-4 1-15,-1 2 0 16,6-4-1-16,1 2 1 0,3-2 0 16,4-3 0-1,2 0-1-15,5 0 1 0,-1 0 0 16,1 0-1-16,5 0 0 16,4-3 1-16,2 3-1 15,1-2 0-15,-5 2 1 16,3 0-1-16,2 0 1 0,1 0-1 15,-6 2 0-15,3 1 0 16,2 0 0-16,-3-2 0 0,7 2 0 16,-7 3 0-16,3-1 0 15,6-5 0-15,-4 2 0 16,3 3 0-16,-1-3 0 16,1-2 0-16,-2 3 0 0,4-3 0 15,-2 3 0-15,-2-1 0 16,0-2 0-16,-3 3 0 15,1-2 0-15,-4 2 0 16,1 0 0-16,-3-1-1 16,3-2 1-16,-3 0 0 0,0 0-1 15,-3 0 1-15,2 0-1 16,1 0 1-16,-2-2-1 16,0-1 1-16,-5 3-1 15,-3-3 1-15,3 2 0 16,-2-2 0-16,-2 1-1 0,-3-4 1 15,-2 4 0-15,0-3 0 16,2 0 0-16,-4-1 0 16,4 1 0-16,-6-2 1 0,6 2-1 15,-5 1 0-15,1-2 0 16,-2 1 0-16,1 3 1 16,-6-1-1-16,1-1 0 0,-1 1 0 15,3-4 0-15,-5 2 1 16,0 0-1-16,-3-5 0 15,2 3 1-15,-2-1-1 16,-2 0 0-16,-5 4 0 16,-3-2 1-16,0 1-1 15,1 4 0-15,-2-2 0 0,-5 0 1 16,0 1-1-16,-4-1 0 16,-1 0 0-16,-6 2 0 15,-3-2 1-15,-4 0-1 0,-3 1 0 16,-4-3 0-16,-5 2 1 15,-4-4-1-15,-5 2 0 16,-7 1 1-16,-2-6-1 16,-5 2 0-16,-8-4 1 0,3-1-1 15,-8-1 1-15,-1-4-1 16,-4 1 1-16,-4-3-1 16,-2-2 1-16,2-6-1 0,-3-2 0 15,0 1 1-15,-3-9-1 16,2-1 1-16,-4-1-1 15,1-7 0-15,1-2 0 16,-2-6 1-16,1-2-1 16,0-2 1-16,-1-7-1 0,0-4 1 15,0 0-1-15,0-1 1 16,3-6-1-16,2 0 0 16,-4-3 1-16,4 1-1 15,0 0 0-15,6 2 0 16,-1 0 0-16,0 3 0 0,0 0 0 15,-3 4-1-15,3-1 1 16,-3 7-2-16,-2-1 1 0,0 3-1 16,0 2 0-16,0-2 0 15,0 6 1-15,0-1 0 16,0 3 0-16,0-4 0 16,0 7 1-16,0 0 0 0,0 4 1 15,4 3 0-15,-4 1 0 16,0 6-1-16,0 1 1 15,0 5 0-15,0 5-1 16,0 3 0-16,-4 3 0 0,2 2 0 16,-3 4 0-16,0-1 0 15,3 4 0-15,-5-3-1 16,-4 4 1-16,4 0-1 16,-8 4 1-16,0-4 0 15,-8 2-1-15,-1 2 1 0,-8 2 0 16,-6-1 0-16,-5 5 0 15,1-2 0-15,-7-1 0 16,-3 0 0-16,-6 1-1 16,-1 0 1-16,-3 2 0 0,-5-6-1 15,-6 4 1-15,-7 0 0 16,-4-3-1-16,-3 2 1 16,-5-1-1-16,-7-1 1 15,-5 0-1-15,-6 2 1 0,-7-1-1 16,-2 0 1-16,-8 4 0 15,1 0 0-15,-6 0-1 0,0 0 1 16,-2 4 1 0,-1-3-1-16,4 5 0 0,-5-4 0 15,-2 3 0-15,2-2-1 16,-1-1 1-16,-5 0-1 16,0 1 1-16,1-1-1 15,-4-2 1-15,4 3-1 0,-4-1 1 16,4-2 0-16,-3 2-1 15,2 1 1-15,0 0 0 16,-3-1 0-16,10 3 0 16,-5 0-1-16,-1 2 1 0,2-2 0 15,1 3 0-15,0-1-1 16,3 1 1-16,-4 2 0 16,4-6 0-16,4 2 0 0,-5-2-1 15,1 2 1-15,1-1 0 16,-1-2 0-16,2-3 0 15,-1 0 0-15,-4 0 0 0,5 0 0 16,0 0 0-16,4-3 0 16,0 3 1-16,3-5-1 15,0 5 0-15,7-3 1 16,3 3-1-16,-1 3 0 16,2 2-2-16,6 5-5 0,-3 2-9 15,3-8-52-15,2 19-13 16</inkml:trace>
  <inkml:trace contextRef="#ctx0" brushRef="#br1" timeOffset="84356.9504">1119 13572 71 0,'0'0'7'0,"13"-1"4"0,6-2 4 16,3 3 2-16,16-5 0 16,12 2 4-16,14 1-1 15,9-1 2-15,11 0-7 16,3 2-2-16,14 1-2 16,14-3-1-16,-5 3-2 15,7 0 0-15,9 0 0 0,10 0 1 16,2-2 0-16,11 2-1 15,3-4-1-15,2 4 0 16,9 0-2-16,2 0 1 0,6 0-2 16,-3 0-1-16,15 0-1 15,-6 0 0-15,4 0-1 16,0 4 1-16,11-4-1 16,4 2 0-16,-2-2 1 0,2 0-1 15,6 0 1-15,9 0-1 16,-2 0 1-16,5 0-1 15,-5 0 0-15,-4 0 0 0,4 0 0 16,0 3 0-16,-5 1-1 16,-8 1 1-16,1 1-1 15,-3-1 1-15,0 2 0 16,2-2-1-16,1 2 1 16,-6-2 0-16,3-3-1 0,5 3 1 15,-8 0 0-15,6-3 0 16,-6 1-1-16,-7-1 1 15,0 1 1-15,0-1-2 16,-15 4 0-16,0-2 0 16,-2-1 0-16,-11 2 1 0,3-2 1 15,-5-2-1-15,-2 4 0 16,-3-5 0-16,0 6 0 16,0-1 1-16,-2 0-1 0,-7 0 0 15,1 3 0-15,-7-1 0 16,-7 0-1-16,-6 3 1 15,0-3 0-15,-8 3 0 16,-6-3-1-16,-5 3 2 0,1-2-1 16,-4-3-1-16,-2 3 1 15,2-3 0-15,-7 0-1 16,0-1 1-16,-5 2-1 16,0-4 1-16,-5 1-1 15,-3-2 1-15,-6-1-1 0,-6 0 0 16,-1 0 1-16,-1 0 0 15,-5 0-1-15,-3 0 0 16,-4 0 0-16,2-1 1 0,-11-2-1 16,1 1 0-16,-8-1 1 15,-2-2-1-15,-5-2 2 16,-5 2-1-16,-3-3 1 16,-2-2 0-16,-3 0 1 0,-5-2 0 15,1-3 0-15,-3-2-1 16,-3-1 1-16,4-2-1 15,-4-2-1-15,0-3 0 16,-2-1 0-16,-2-8-1 0,1 2 0 16,0-5 1-16,-4-7-1 15,0-1 0-15,0-5 0 16,0-1 1-16,-4-9 0 16,0 1 0-16,-1-6-1 15,0-1 1-15,-2-4 0 16,2-2 0-16,-1 1 0 0,1-1 0 15,0-3 0-15,1-4-1 16,-1 3 2-16,2-1-1 16,-1-3 0-16,0 0 1 0,4-1-2 15,-2 2 1-15,-1-3 1 16,-2 0-2-16,3 1 0 16,-3-1 0-16,-2 1 1 0,-3-2-1 15,0 4 0-15,0-3 0 16,-3 6 0-16,0-4 0 15,1 3-1-15,3 3-2 16,0 0 1-16,3-1 0 0,0 6 0 16,2 1 1-16,0-3 0 15,4 7 0-15,0 2 0 16,0 2 2-16,0 6-1 16,0 2 0-16,0 3-1 15,0 4 1-15,0 8-1 16,0 0-1-16,-1 4 0 0,-4 7 0 15,-2 1-1-15,-4 5 1 16,-1 3-1-16,-3-1 0 16,-4 7 1-16,-4 2-1 0,-7 2 0 15,-8-1 1-15,-4 3 0 16,-7 5 0-16,-8-2 0 16,-8 2 1-16,-4-2-1 0,-11-1 1 15,-7 0 1-15,-8 1-1 16,-1 0 1-16,-12-3 0 15,-3-1 0-15,-8 2 0 16,-11-4 0-16,-2 1 0 0,-7 0 0 16,-5-2 0-16,-10 2 1 15,-6-2-2-15,-6-4 1 16,-8 3 0 0,-8-5 0-16,-11 1 0 0,-4-1 0 0,-6-6-1 15,-11 5 1-15,-13-7 0 16,-4 6 0-16,-13-2 0 15,-7 1 0-15,-7 0 0 16,-5 4 1-16,-8 1-1 16,-3 1 1-16,-4 2-1 0,-5 5 0 15,-1 0 0-15,-11 3 0 16,1 2 0-16,-9 2 0 16,-11 6-1-16,-1-1 1 0,-15 5-1 15,-2 3 0-15,-8 2 0 16,-5 5-2-16,-6 1 0 15,-3 4-3-15,-1 3-6 16,-5 5-5-16,-6-1-14 16,-12 6-35-16,3 10-13 0</inkml:trace>
  <inkml:trace contextRef="#ctx0" brushRef="#br1" timeOffset="91803.9457">3090 11767 165 0,'0'0'5'15,"0"0"2"-15,0 0-2 16,0 0 5-16,0 0 1 0,0 0 2 16,0 0 4-16,0 0 2 15,15 9-4-15,0 0 1 16,7-2 1-16,6 1-2 16,9-2 0-16,6 2-2 0,6-1-1 15,5 1-2-15,9-4 0 16,4-1-2-16,8-3-1 15,1 3-1-15,9-3-2 16,0 0 0-16,0 0-1 16,7 0 1-16,-3 0-1 0,3 0-1 15,2 0 1-15,1 0-1 16,-1 0 1-16,1 0-1 16,3 0 1-16,3 1-1 0,-2 2 0 15,2 0 0-15,2-3 1 16,-1 2-2-16,-1 1 0 15,2-3 1-15,1 2-1 0,-5-2 0 16,6 0 0-16,-8 2 0 16,-1-2 0-16,-2 0 0 15,1 0 0-15,2 0-1 16,-2-2 1-16,-3 2-1 16,0-2 0-16,-2 2 1 0,-3-3-1 15,-3 3 0-15,-2-2 1 16,-2 2-1-16,-1 0 1 15,-7-3-1-15,3 0 1 16,-6 3-1-16,1-1 1 0,-3-2-1 16,-2-2 0-16,-1 3 1 15,-3-4-1-15,5 4 1 16,-4-2-1-16,-5 1 0 0,-1-2 1 16,-2 0-1-16,-2 2 0 15,-2-4 0-15,-5 5 1 16,-3-4-1-16,-4 2 0 15,1-4 1-15,-2 1-1 16,0-4 1-16,0 3-1 0,1-1 0 16,-4-3 0-16,4 2 0 15,-6-2 1-15,1 0 0 16,-1-1 0-16,-2-3-1 0,-5 4 1 16,0-2 0-16,-4 1 0 15,2-1 0-15,-5-1 0 16,-5 3-1-16,4 0 1 15,-5-5-1-15,-2 2 1 16,-2 4 0-16,-4-4-1 0,1 2 0 16,-2-1 1-16,-2 1-1 15,-1-1 0-15,0-2 1 16,0 2-1-16,0 1 0 16,-4-1 0-16,-1 1 0 0,-5-1 0 15,-1-2 0-15,0 3 0 16,-4 1-1-16,-2 0 1 15,-3 0 0-15,-3-3-1 0,-1 3 1 16,-6 0-1-16,0 1 1 16,-4 1-1-16,-3-2 1 15,1-1 0-15,-7 4 0 16,-1-1-1-16,-3 3 1 16,-1-4 0-16,-5 2 0 0,-2 1-1 15,-3 1 1-15,-6 2-1 16,-2-4 1-16,-3 5 0 15,-3-4 0-15,-3 1 0 16,1 0-1-16,-3 0 1 16,0-1 0-16,-5 1 0 0,-2 2 0 15,2-3 0-15,-6 1-1 16,4 2 1-16,-6 0 0 16,3 0 0-16,-7 1 0 0,4-1 0 15,-2-1-1-15,-2 4 1 16,0-3 0-16,-4 2 0 15,1 1 0-15,-2-1 0 16,0 3 0-16,-4-3 0 0,6 1 0 16,-2 2-1-16,0 0 2 15,-2 0-1-15,0 0 0 16,0 0-1-16,3 0 1 16,-4 0 0-16,1 2 1 0,4 4-1 15,-3-4 0-15,1 1 0 16,2 2 0-16,0 0 0 15,5-2 0-15,0 2 0 16,0-1 0-16,3 1 0 0,-1 0 0 16,2 5 0-16,2-5 0 15,1 5 0-15,1-6 0 16,0 7 0-16,4-2 0 16,0 1 1-16,6-2-1 0,-1 4 0 15,5-1 0-15,5 3 0 16,4 4 0-16,4-4 0 15,6 3 0-15,2 3 0 0,4-2 0 16,6 5 0-16,2-2 0 16,2-4 0-16,10 3 0 15,-3 0-1-15,6 3 1 16,5-4 0-16,-1 1-1 16,9-2 1-16,0 0-1 0,5 1 1 15,1-2 0 1,3 2 0-16,7-2 0 0,9 4 0 15,4-1-1-15,2 0 1 16,10-3 0-16,4 0 0 0,5 0 0 16,12-1 0-16,7-4 1 15,6-2-1-15,9-3 2 16,12-2-1-16,12 1 0 16,6-6-1-16,12 0-8 0,5 0-17 15,14 0-55-15,6 0-1 16</inkml:trace>
  <inkml:trace contextRef="#ctx0" brushRef="#br1" timeOffset="93219.2378">2538 12039 110 0,'0'0'6'15,"5"-2"4"-15,11-1 4 16,3-2 4-16,3 1 2 16,11-4 3-16,7-1 0 0,7 1 3 15,3-2-7-15,14-4-2 16,3 5-4-16,3-1-3 15,7 3-2-15,10-3-1 16,5-2-1-16,4 2-1 0,9 0 1 16,1 0 0-16,5 1 0 15,5-2 0-15,3 4 0 16,1-1 0-16,4 3-1 16,6-2-1-16,-1 2 0 0,5-1-1 15,1 5-1-15,1-5 1 16,-1 2-1-16,6-4-1 15,-6 6 1-15,-3-3 0 16,7 0 0-16,-3 2 0 0,1 1 0 16,-8-1-1-16,-2 3 1 15,-3 0 0-15,-9 0-1 16,-1 3 1-16,-12 5 0 16,-8 1-1-16,-9 6 1 0,-9 0-1 15,-8 5 1-15,-8-2-1 16,-6 3 0-16,-9 4 0 15,-5-3 0-15,-11 5 0 16,-6 1 0-16,-5-3 0 0,-11 2 1 16,-7 0 0-16,-11 3 0 15,-10 0 0-15,-14-1 0 16,-8 4 0-16,-14-1 0 16,-10-2 0-16,-16 2-1 0,-11-2 0 15,-7-3 0-15,-11 2-1 16,-10-4 1-16,-12 0 0 15,-8-3-1-15,-7-2 0 16,-5 0 1-16,-8-3-1 0,-7-2 0 16,-2 0 0-16,-8-7 0 15,0-4 0-15,-5 1 0 16,-2-2 0-16,-6-3 0 16,5-3 0-16,3-4 0 0,0-1 0 15,3-1 0-15,7-3-1 16,8-3 1-16,7-3-1 15,10-2 1-15,8-2-1 16,13 0 1-16,13-5-1 0,14-3 1 16,14-3 0-16,14 1 1 15,21-6-1-15,18 2 0 16,21-3-1-16,15-4 1 0,27-1-1 16,31-4 0-16,30-1 1 15,30-8-1-15,34 5 0 16,38-5 2-16,29-2-1 15,39 6-7-15,16 2-32 16,38 3-37-16,19 9-3 16</inkml:trace>
  <inkml:trace contextRef="#ctx0" brushRef="#br1" timeOffset="94801.8845">8800 11202 256 0,'0'0'8'0,"0"0"1"15,0 0 1-15,0 0 3 0,-7 2 0 16,7-2 4-16,0 19-1 16,0-8 2-16,2 6-5 15,8-2-1-15,5 3-1 16,8-1-1-16,7-7 0 0,9-8-2 16,16-4 0-16,12-17-1 15,13-12 0-15,12-11 0 16,7-5-3-16,8-7-1 15,-3 1-1-15,-7 3 0 16,-7 7-1-16,-14 8 0 16,-13 8-1-16,-21 9-1 0,-10 11 2 15,-9 4-1-15,-11 3-1 16,-1 0-1-16,-11 0-2 16,2 20-5-16,-2-11-8 0,-5 6-32 15,-3 6-33-15,-6-1-1 16</inkml:trace>
  <inkml:trace contextRef="#ctx0" brushRef="#br1" timeOffset="95399.6511">7182 12171 246 0,'0'0'8'15,"0"0"2"-15,0 0 0 16,0 0 2-16,0 0 3 0,0 0 1 15,2 7 2-15,1 4 0 16,-2 5-6-16,8 1-2 16,1 6 0-16,1-4-1 0,6 1-2 15,5-5-1-15,10-7 0 16,13-8 0-16,10-13 1 16,19-17 1-16,15-9 1 0,21-15 0 15,17-11 0-15,12-4-1 16,7-1-1-16,1 7-1 15,0 5 0-15,-12 9-2 0,-11 8-2 16,-18 17-2-16,-21 9-2 16,-16 13-2-16,-19 2-2 15,-13 2-6-15,-15 8-12 16,-9 5-59-16,-8 2 0 16</inkml:trace>
  <inkml:trace contextRef="#ctx0" brushRef="#br1" timeOffset="170751.3063">8289 11350 202 0,'0'0'7'16,"0"0"3"-16,0 0 2 15,0 0 6-15,0 0 3 0,7 0 2 16,7-12 6-16,14-13 0 15,20-9-4-15,16-14-3 16,33-20-5-16,29-17-4 16,42-18-3-16,30-27-33 0,38-4-53 15,23-9-4-15</inkml:trace>
  <inkml:trace contextRef="#ctx0" brushRef="#br1" timeOffset="175754.2541">5307 11662 36 0,'0'0'7'0,"-9"0"6"0,-1 0 8 15,-3-2 6-15,1-3 4 16,-3-3 1-16,-5 1 5 16,0-3 2-16,0 3-5 15,6-5-6-15,-4-1-5 16,3-1-4-16,0-2-4 15,3 2-1-15,7-4-3 0,0-1-3 16,5-4-3-16,3-2-1 16,4 0-1-16,5-2-1 0,6 0 0 15,2-3-1-15,-1 3 1 16,9 0 0-16,1 0 0 16,4 2 1-16,4-3-1 15,1 6 0-15,9-5 0 0,3 5 0 16,7-1 0-16,0 1-1 15,8 0 0-15,2 2-1 16,7-2 0-16,6 2 0 16,2 0 1-16,-1 0-1 0,5 3 0 15,7 0 0-15,-3 2 0 16,4 2 1-16,0-1-1 16,2-2 1-16,1 7 1 15,2-1-2-15,-5 3 0 16,2-1 0-16,3 3 1 0,-5 1-1 15,3 4 1-15,-5 0 0 16,-3 4-1-16,1 1 1 16,-3 6-1-16,-6-2 1 0,-1 3-1 15,-2 0 0-15,-4 3 1 16,-7 3-1-16,-1-3 0 16,-3 5 1-16,-6-3 1 15,-4 5-1-15,-8 0 1 0,-3-2 0 16,-5 5 0-16,0 0-1 15,-10-1 1-15,-2 0-1 16,-4 0-1-16,-7 1 0 16,-3-2 1-16,-2 0 0 15,-6 0-1-15,-3 1 1 0,-3-2 0 16,-5 1 0-16,-4 3 0 16,-6-2 0-16,-3 0 0 15,-7 0 0-15,-4 4-1 16,-8 0 1-16,-2-3 0 0,-10-2 0 15,-8 9-1-15,-5-6 0 16,-7 1-1-16,-4-2 1 16,-9 3 0-16,-5-6-1 0,-6 0 1 15,-5 0-1-15,-3-4 1 16,-8-1 0-16,1-2 1 16,-8 3-1-16,-1-4-1 15,-1 0 1-15,-4 1 0 0,-2-2-1 16,-2-3 1-16,0 1-1 15,0-4 1-15,-1-2-1 16,3-5 0-16,-2 0 1 16,5-3-1-16,7-5 1 15,7-4 0-15,4-3 0 0,11-5-1 16,8-4 1 0,10-1 0-16,10-7 1 0,10-5 0 15,7 0-1-15,12-8 0 16,17-5-1-16,15-7 1 15,9-5-1-15,27-5 0 0,22-5-1 16,28-3 1-16,28-10-2 16,33-2 1-16,32 0-4 0,34-3-39 15,21 12-35-15,20-4-3 16</inkml:trace>
  <inkml:trace contextRef="#ctx0" brushRef="#br1" timeOffset="189291.4887">7338 11083 239 0,'0'0'2'0,"0"0"1"16,0 0 3-16,0 0 2 15,3 5 3-15,-3-5 2 0,13 12 2 16,-3-5 1-16,5-2 3 15,2 1 0-15,8-6 0 16,7-11-2-16,8-11-1 16,14-17-2-16,16-15-2 0,13-19-1 15,23-11-3-15,14-15-3 16,11-11-2-16,14-1-3 16,9 7-11-16,-7 23-57 15,-4-3-12-15</inkml:trace>
  <inkml:trace contextRef="#ctx0" brushRef="#br1" timeOffset="196580.1434">3043 11980 128 0,'0'0'8'16,"0"0"6"-16,0-13 5 15,0 13 5-15,0-12 2 16,-2 1 2-16,2 4 2 0,-2-2-2 16,2 9-9-16,-7-10-4 15,7 10-6-15,-7 3-3 16,-2 9-4-16,2 2 0 0,-2 6-2 16,0 3 1-16,-7 4 1 15,3 3 0-15,2 2 1 16,1-2 0-16,3 2 0 15,-1-2 0-15,-1 0-2 16,3-1 1-16,1-4-1 16,0-1 0-16,3-4-1 15,-1 0 0-15,1-2 0 0,0-4 0 16,-1-4 0-16,3-3 0 16,0 4 0-16,0-11 1 0,0 14-1 15,0-14 0-15,0 13 0 16,0-13 0-16,3 15 0 15,-3-15 2-15,7 17-1 0,-7-17 1 16,18 15 0-16,-6-8 1 16,2 1 0-16,9-1 1 15,3-2 0-15,4 0 1 16,8-1-1-16,3-1 0 16,8 2 1-16,1-5-1 0,2 3 0 15,5 0 0-15,2-1 0 16,1-2 0-1,5 2-1-15,0-2 0 0,4 0 0 0,1 0 0 16,2-4-1 0,2 1 1-16,4 0-1 0,-4-2 0 15,6 5 0-15,-6 0 0 16,1 0-1-16,-2 0 0 16,0 3 0-16,0 2 0 0,-1-2 0 15,-3 1-1-15,-1 2 1 16,-1-1-1-16,0-2 1 15,-4-3-1-15,0 1 1 0,2-1-1 16,-3 0 1-16,-1 0-1 16,3 0 0-16,-8-1 1 15,4-2-1-15,0 3 0 16,-3-3 0-16,-2-3 1 0,0 6-1 16,-3 0 0-16,-5 0 0 15,3-2 0-15,-8 2 0 16,-3 0 0-16,2 0 0 15,-7 0 0-15,1 0-1 16,-5 0 1-16,-5 0 0 16,0 0 0-16,0 0-1 15,-8 0 1-15,3 2 0 0,-8-2 0 16,-1 4 0-16,1-2 0 16,-3-2 0-16,-1 0 0 0,-8 0 0 15,15 3 0-15,-3-3 0 16,-4 0 0-16,2 0 0 15,-3 0 0-15,0 0 0 0,4 0-1 16,-11 0 1-16,13 0 0 16,-13 0-1-16,17 3 1 15,-17-3 0-15,9 0 0 16,-9 0 0-16,10 1 0 0,-10-1 0 16,15 0 1-16,-15 0-1 15,15-4 0-15,-5 1 1 16,0-3-1-16,0 4 0 15,-2-2 0-15,-8 4 1 16,14-14-1-16,-14 14 1 16,16-14-1-16,-9 4 0 15,-2-2 1-15,2 0-1 0,0-6 1 16,1 4-1-16,-3-4 0 16,2-5 1-16,1 3 0 0,-6-3-1 15,4-3 1-15,-1-1-1 16,-3 2 1-16,-2-4-1 15,0 1 1-15,0 1-1 0,0-3 0 16,0 3 1-16,0 0-1 16,0-1 0-16,0 4 1 15,0 2-1-15,0 4 0 16,2 1 1-16,1 4-1 0,-1 0 1 16,-2 13-1-16,3-14 1 15,-3 14-1-15,0 0 1 16,0-7-1-16,0 7 0 15,0 0 0-15,0 0 0 16,-10-5 0-16,10 5-1 16,-18 0 1-16,6 0 0 0,-6 3 0 15,-1-1-1-15,-6 0 1 16,-5-2 0-16,-4 0 0 16,-9 0 0-16,1 0-1 0,-6 0 1 15,-1-2 0-15,-8-3 0 16,0 3-1-16,-6-4 1 0,-3 4-1 15,-1-2 1-15,-6-2 0 16,-1-2 0-16,-6 4 0 16,-1-4-1-16,1 2 1 15,-3 2 0-15,-1-1 0 0,2 2 0 16,0-2 0-16,0 3 0 16,-1-3-1-16,4 0 1 15,-3 2 0-15,3 2 0 16,-1 1 0-16,5-3 0 15,-2 3 0-15,6 0 0 0,0 0 0 16,6 0 0-16,1 0 0 16,5 0-1-16,-1 3 1 15,-2-2 0-15,0 2 0 16,0 0 0-16,0 2-1 16,-1-1 1-16,4 1 0 0,6 3 0 15,1 2-1-15,8 2-6 16,2 2-15-16,6 5-59 0,12 2-1 15</inkml:trace>
  <inkml:trace contextRef="#ctx0" brushRef="#br1" timeOffset="255177.7435">560 13827 120 0,'0'0'2'0,"0"0"0"15,17-6 1-15,-7 3 1 16,13 0 1-16,-4-2 1 0,13 3 1 15,9-3 2-15,0 2 0 16,10-1 1-16,-5 4-1 16,12-3 0-16,-2 1 0 0,7 2 0 15,6-5 0-15,6 2-1 16,-1-1 0-16,9-1-1 16,2-1 2-16,7-3 1 15,4 0 0-15,4 2 1 16,4 2 1-16,-1 0-3 0,11-2 0 15,-3 2 0-15,8 0-3 16,5 3-1-16,2-1-1 16,3 1-1-16,-3-1-1 15,1 1 1-15,10-1-2 16,2 1 1-16,-2 0-1 0,-3-1 0 16,8 0 0-16,5-1 0 15,-2 1 0-15,0-2-1 16,1 1 0-16,2-1 1 15,-2-1-1-15,1-1 1 0,-1 2 1 16,-4-1-1-16,0 4 1 16,-1-2 1-16,-1 1-2 15,2 0 2-15,-1 1-1 0,1-1-1 16,-6 0 1-16,1-4-2 16,8 5 1-16,-4-3 0 15,1 0-1-15,-3 0 1 16,2 0-1-16,1 3 0 15,-2-3 1-15,1 0 0 0,-4 0 0 16,2 0 0-16,-4 1 2 16,1-1-1-16,-1-1 0 15,1-2 0-15,1 2 0 16,3 0 0-16,1-4 1 16,-5 2-1-16,6-1 0 0,2-1 0 15,-1 0 0-15,-5 3 0 16,2 0-1-16,-1 2 1 15,-6 2-1-15,2 0 0 0,-2 1-1 16,-4 2 1-16,-5 0-1 16,0 0 1-16,0 0-1 15,-2 0 0-15,2 0 0 0,3 0 1 16,-5 2-1-16,2 1 0 16,3 0 1-16,2-1-1 15,-2 3 0-15,0 0 1 16,29 5-1-1,-2-1 1-15,-2 1-1 16,-1 5 0-16,1-3 1 16,-3 6-1-16,-2-3 1 15,0 5 0-15,-32-1 0 16,-4 4 0-16,6 2-1 16,0 2 1-16,-5 0 1 0,-3 7-1 15,0 2 0-15,-1 0 0 16,-4 7 0-16,-3-4 0 15,-3 3 1-15,-8 3-2 0,-4 2 0 16,-4 0 0-16,-4 2 0 16,-7 4 0-16,-4-1 0 15,-5 0-1-15,-4 0 1 0,-6 2 0 16,-10-1 1-16,-5 1-1 16,-7 0 1-16,-10-1-1 15,-10 1 0-15,-7-2 0 16,-9 0 0-16,-14 0 0 0,-6-3 0 15,-11 1 0-15,-11-5-1 16,-9-1 1-16,-13 1 0 16,-7-5 0-16,-15-1 0 15,-10 0-1-15,-15-1 1 16,-10-3 0-16,-17 2 0 16,-10-3 0-16,-14 1 0 0,-14-3 0 15,-15-3 0-15,-9 0 0 16,-13-2-1-16,-6-5 1 15,-12-2 0-15,-9-3-1 0,-6 3 0 16,-6-2 1-16,-8-4-1 16,-7 1 1-16,-8-1-1 0,-8 4 1 15,-6-3-1-15,-3 0 1 16,-11 0-1-16,-2 0 1 16,-7-3-1-16,0 1 1 15,-3-1 0-15,3-5 0 16,-2 1 0-16,7-3 1 15,-1 0 0-15,7-3-1 0,10-2 1 16,-2 0 0-16,11-5-1 16,-1 1 1-16,6-4-1 15,5-2 1-15,5-2-1 16,-1-6 0-16,5 1 1 16,3-3-1-16,6 1 1 0,3-4-1 15,6 0 0-15,10-1 1 16,11-1-1-16,3 3 1 15,16-6-1-15,12 1 0 0,12-5 1 16,9-1-1-16,11-4 0 16,10-1 1-16,10-3-1 15,11-3 0-15,6-1 2 0,11-2-2 16,5-6 0-16,7 2 1 16,7-3-1-16,9 0 0 15,4-7 1-15,4 5-1 16,12-6 0-16,4 2 1 15,12-4-2-15,10-1 1 0,12 1-1 16,13-6 0-16,20-2 1 16,13-1 0-16,29-7 0 15,26-2 0-15,29-4 0 16,34 0 0-16,80-12 1 16,8 5-2-16,57 1-7 0,68 7-47 15,38-6-23-15,43-1-5 16</inkml:trace>
  <inkml:trace contextRef="#ctx0" brushRef="#br1" timeOffset="256381.5355">13583 14391 140 0,'0'0'0'15,"0"0"1"-15,0 0 2 16,0 0 5-16,0 0 5 16,5 9 4-16,5 3 4 0,5 3 1 15,2 5 4-15,8 2 1 16,13-2-2-16,19-5-1 15,22-12-1-15,34-13 0 16,41-30-3-16,56-24-1 0,69-28-2 16,124-29-4-16,44-21-36 15,105-6-50-15,76-6-4 16</inkml:trace>
  <inkml:trace contextRef="#ctx0" brushRef="#br1" timeOffset="260453.6762">5922 14691 133 0,'0'0'1'0,"5"-4"-1"15,11 2 1-15,5-6-1 16,14-2 2-16,2-2 2 15,15-3 1-15,8-2 1 16,14-2 4-16,11 1-1 16,2-2 1-16,5 8 2 0,7-3-2 15,-1 2 1-15,8 3-2 16,11 3-1-16,-5 2-1 16,-3 5-2-16,8 0-1 15,0 3 1-15,0 9-2 0,3 1-1 16,-12 9-1-16,-5-3 1 15,1 9 0-15,1-4-2 16,-13 9 0-16,-6 4 0 16,-9-5 0-16,-5 7-2 0,-10-1 2 15,-7 6-1-15,-18-2 1 16,-9 8 1-16,-15-6 1 16,-11 4-1-16,-12-1 2 15,-18 0-1-15,-14 7 0 16,-15-6 1-16,-10 0-1 0,-12 5 1 15,-11-3-2-15,-8 0 0 16,-8-9 0-16,-6 1 0 16,-5-4 0-16,-5-1 1 15,-3-8-1-15,-3-7 1 0,-6-4 0 16,-1-3 0-16,-3-6 1 16,5-6-1-16,-3-3 1 15,1-10-1-15,4-5 0 16,4-6 0-16,8-8 1 0,2-2-1 15,10-9 0-15,7-5 0 16,13 1 0-16,11-6 0 16,9-4 0-16,17-2 0 15,13-2-1-15,19-4 0 16,18-2 0-16,25 0 0 0,23-9-1 16,23 2 1-16,31 1 0 15,25-2 0-15,35 5 1 16,29 8-1-16,40 9-10 15,25 11-56-15,31 9-4 0</inkml:trace>
  <inkml:trace contextRef="#ctx0" brushRef="#br1" timeOffset="263717.6635">9139 15236 39 0,'0'0'3'0,"0"0"0"15,0 0 3-15,0 0 1 0,-13-8 6 16,13 8 3-16,-10-10 5 16,10 10 1-16,-11-16 0 15,7 6 0-15,-1-2 0 16,3 2 1-16,-3-2-8 15,2-1 1-15,1 0-4 0,0-3-2 16,2-2-1-16,0 3-2 16,0-2 1-16,0 0-3 15,2-3 0-15,0-1-1 0,6 0-1 16,-1-1 0-16,1 0 0 16,4-1 0-16,-2-1 0 15,5 3-1-15,2-1-1 16,1 2 1-16,2-1 0 0,-1 1 1 15,6 2-1-15,-3-5 0 16,6 6 0-16,0 0 1 16,4 2-1-16,-2-2 0 15,5-1 1-15,4 6-1 16,1 0 0-16,5-1 0 0,-2 1 0 16,6 2-1-16,-2 1 1 15,3-3 1-15,0 3-2 16,-1 1 1-16,6 1 0 15,0-2-1-15,4 1 0 0,0 3 0 16,6 0 0-16,0 1-1 16,2 1 1-16,1 0 0 15,-4 1 0-15,3 2-1 16,-2-3 1-16,-6 3 0 0,6 0 1 16,-3 0 0-16,0 0-1 15,0 0 0-15,0 0 0 16,0 0 0-16,-2 3 1 15,-3 2-1-15,-2 0-1 0,-5 2 1 16,-1 3-1-16,-3 0 0 16,-4-1 1-16,-3 2-2 15,-1 1 1-15,-6 0 0 16,-4 1-1-16,-1-3 1 16,-8 5-1-16,4-3 1 0,-8 0-1 15,0 3 1-15,-1 0 0 16,-2 3 0-16,1-1 0 15,0 2-1-15,-3-1 1 16,0 5 0-16,-2-1-1 16,1 0 1-16,-2-3-1 0,1 6 1 15,0-7 0-15,-4 4 0 16,2-2 0-16,-4-1 0 0,3 1 0 16,-3-2 0-16,1 5 0 15,-3-2 1-15,2 1-1 16,-2 1 0-16,0-1 1 15,-5 2-1-15,3-1 0 0,-8-3 1 16,1 5 0-16,-7-5-1 16,-3 5 1-16,-1-3 0 15,-9-1 0-15,-2 3 1 16,-12 1 1-16,-4-1-2 16,-5-2 2-16,-3 1-1 0,-7 0 0 15,2-4 0-15,-2 1 0 16,-8-4-1-16,-1 0 0 15,-4-1 0-15,-4-3 0 16,-1 1 0-16,-4-1 0 0,-6-5 0 16,0 1-1-16,1-3 1 15,-3-3 0-15,2-2-1 16,7 0 1-16,0-7 0 0,6-3 0 16,5-2 0-16,2-3 0 15,5-3 0-15,9-2 0 16,1-2 0-16,3-3 0 15,2 0-1-15,0-2 0 0,3-3 1 16,5 4-1-16,-1-7 0 16,4 4 1-16,4-1 0 15,3-3-1-15,4 4 1 16,3-1 0-16,6-2 0 16,4-3 0-16,7 3-1 15,6-2 0-15,4-4 1 0,15-1-1 16,13-4 0-16,15 1 1 15,15 3-4-15,19-1-8 16,16 5-65-16,29-1-1 0</inkml:trace>
  <inkml:trace contextRef="#ctx0" brushRef="#br1" timeOffset="268134.4673">11453 14492 317 0,'0'0'2'0,"0"0"0"15,0 0 0-15,12-18 4 16,18 1 3-16,25-13 2 16,34-20 5-16,56-19 0 0,81-23 0 15,79-19-2-15,93 12-69 16,127-35-14-16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53:19.202"/>
    </inkml:context>
    <inkml:brush xml:id="br0">
      <inkml:brushProperty name="width" value="0.05292" units="cm"/>
      <inkml:brushProperty name="height" value="0.05292" units="cm"/>
      <inkml:brushProperty name="color" value="#0070C0"/>
    </inkml:brush>
  </inkml:definitions>
  <inkml:trace contextRef="#ctx0" brushRef="#br0">8035 5331 193 0,'0'0'7'0,"0"0"3"0,-5 5 3 16,5-5 2-16,0 0-1 16,0 0 0-16,-3 10 2 15,3-10 0-15,10 3-3 16,13-2-2-16,9 2-2 15,13 0 0-15,9 2 2 0,16 0-1 16,7-3 4-16,15 3-2 16,10-5-2-16,7 2-1 15,3-2-2-15,5 0 1 16,5-2-1-16,2-1-1 0,3 1-2 16,4 2 0-16,-1 0 0 15,2 0-1-15,2 2-1 16,0 3 0-16,3 0 1 0,0 3-1 15,-3-4 0-15,3 1 0 16,-8 2-1-16,-5 1 0 16,-7-3 1-16,-8 1-2 15,-9 1 0-15,-14 1-1 16,-6-4-1-16,-15 1-3 0,-13-2-2 16,-15 0-4-16,-9 1-5 15,-19-4-6-15,-9 0-8 16,-20 3-7-16,-16-1-6 15,-17 1-2-15,-16 2 4 0,-18 2 4 16,-18 3 8-16,-12 2 7 16,-14 0 11-16,-8 4 11 15,-13 2 7-15,-5-4 0 16,-4 1-4-16,-3-1-5 0,2-4-11 16,3 0-14-16,0-2-9 15</inkml:trace>
  <inkml:trace contextRef="#ctx0" brushRef="#br0" timeOffset="438.2321">8174 5678 193 0,'-8'0'7'16,"8"0"3"-16,-19 0 3 15,19 0 0-15,-18 0 1 16,18 0-1-16,0 0 1 16,2-12 1-16,23 7-6 15,15-1-1-15,12-3-2 16,19 4 3-16,10-5-1 0,16 2 0 15,15 1 0-15,12 2-1 16,5-3-1-16,13 3-1 0,5 0 0 16,5 0-2-16,4 1-1 15,3-4 0-15,2 3 1 16,-1 0 0-16,-1 0-1 0,-3 1 1 16,-2-2-1-16,-4 4-1 15,-8-2 0-15,-11 1 0 16,-9 0 0-16,-12-2 0 15,-11 2-1-15,-19 0 0 0,-16 2 1 16,-15-1-1 0,-13-4-1-16,-24 6-1 0,-12 0 0 15,-18-3-1-15,-24 3 0 16,-15 0 0-16,-15 5-1 16,-18 1 0-16,-17 1 1 0,-12 1 0 15,-8 1-1 1,-12 1-2-16,-9 5 0 0,-9 0-2 15,-8-3-4-15,2 5-12 16,-8-2-16-16,4 0-13 0,-5 3-4 16</inkml:trace>
  <inkml:trace contextRef="#ctx0" brushRef="#br0" timeOffset="554.4652">8338 5789 147 0,'0'0'2'16,"-12"3"-1"-16,12-3 3 0,-7 7 3 15,7-7 2-15,19 14 1 16,18-8-1-16,18 0-10 15,25 2-26-15,29-8-21 16</inkml:trace>
  <inkml:trace contextRef="#ctx0" brushRef="#br0" timeOffset="1705.5416">8381 5754 194 0,'0'0'1'16,"0"0"0"-16,0 0-1 0,0 0 0 15,0 0 4-15,14 0 0 16,9 0 4-16,9 5 1 16,17 6 0-16,5-4 2 15,27 0 0-15,13 3 1 0,16-3-4 16,6 1 1-16,19-8 0 15,7 0 1-15,6-3 0 16,7-7 1-16,2-2 0 16,-1 0-1-16,3-6 1 0,-3 3-2 15,-1 3-1 1,-4 5-3-16,-9-1-1 0,0 3 0 16,-13 2-2-16,-9 1-1 15,-8 0 1-15,-8 2 0 16,-15 0 0-16,-12-3 0 0,-14 3 1 15,-12 0-1-15,-8-2 1 16,-10 2-3-16,-12 0-7 16,-9 0-44-16,1 0-21 0,-13 0-5 15</inkml:trace>
  <inkml:trace contextRef="#ctx0" brushRef="#br0" timeOffset="6364.0596">8676 5284 36 0,'0'0'5'0,"23"0"0"16,-1-3 5-16,21 3 2 15,18 0 2-15,17 0 2 0,14 0 4 16,27 7 2-16,15 1-6 16,8-1-1-16,9 3-1 15,8-3-4-15,5 2-1 0,2-2-2 16,1-5-3-16,0 1 0 15,-8-3 0-15,0-5 0 16,-5 0-1-16,-7-6-1 16,-8 4 0-16,-12 0-1 15,0 0-1-15,-20 1-6 0,-14 1-10 16,-7 1-25-16,0 4-18 16</inkml:trace>
  <inkml:trace contextRef="#ctx0" brushRef="#br0" timeOffset="8436.0678">8222 4124 56 0,'0'0'1'16,"0"0"3"-16,-11 3 0 15,11-3 2-15,-2 15 1 16,2-3 3-16,10 3-1 15,4-1 8-15,12 7 2 0,6-9-1 16,15-2 1-16,8-1-2 16,12-3 1-16,7-1-1 15,1-5-1-15,17 0-4 0,5 0-4 16,10-5-1-16,-3-1 0 16,11 2 0-16,6-1-1 15,1 0 1-15,7-3 0 0,3 2-2 16,-5-2 0-16,5 1-1 15,5-2 0-15,-3 6 0 16,-3-6-2-16,-1 7 0 16,2-5 1-16,-11 1-1 0,1-1 0 15,-13 1 1-15,-9 0 0 16,-13 3 0-16,-4-4 0 16,-14 2 0-16,-12 0 0 15,-10 2 0-15,-8 1 0 16,-14 2 0-16,-4 0 1 15,-9 0-4-15,-12 0-8 0,10-5-26 16,-10 5-34-16,0 0-6 16</inkml:trace>
  <inkml:trace contextRef="#ctx0" brushRef="#br0" timeOffset="9318.9975">7943 4149 36 0,'0'0'2'16,"0"0"4"-16,7 2 4 0,5 1 3 15,3-1 1-15,15 1 5 16,0 1 3-16,20 2 3 16,12-1-3-16,10 1-4 15,8-3-1-15,9 1-2 16,6-2-4-16,11 1 0 0,11-3-3 16,0 0-2-16,0 0 2 15,15-5-2 1,2-1 0-16,0-1 0 0,8-5-1 15,-3 1-2-15,-4-1 0 16,1 3 1-16,6-4-2 16,-7 5 1-16,-6-4-1 0,2 4 0 15,1 4 0-15,-11-4 1 16,5 6-1-16,-10-6 1 16,-7 4-1-16,-5-2 0 0,-1 4 1 15,-14-6-1-15,-6 3-1 16,-4 1 1-16,-12-2-1 15,-10 4-1-15,-9 0-2 16,-14 2-7-16,-7-3-10 0,-10 1-30 16,-1 4-20-16</inkml:trace>
  <inkml:trace contextRef="#ctx0" brushRef="#br0" timeOffset="18595.5378">8080 4063 309 0,'0'0'0'0,"0"0"-2"16,0 12 0-16,0 1 0 15,-3 8 0-15,-3 7 0 16,4 9 0-16,-3 5-2 0,-2 8 3 15,5 12 1-15,2 4 0 16,0 3 3-16,2 13 0 16,3 1 0-16,2 1-1 0,4 0 1 15,-4-3 0-15,3-1-1 16,-3-11-1-16,1-4-3 16,-1-15-3-16,-2-12-4 15,2-3-4-15,-4-12-6 16,0-3-3-16,-3-11-1 0,0-9-3 15,-3-5 0-15,-4-17 0 16,2-4 3-16,-5-20 5 16,2 0 6-16,1-19 6 15,0-3 2-15,-3-6 3 16,4-4 6-16,-1 3 10 0,4 3 9 16,1 6 2-16,0 6-1 15,-1 8 1-15,3 9-1 16,0 14 2-16,0 7-5 0,-2 7-5 15,2 15-5-15,0 0-5 16,0 25-1-16,0 16-2 16,0 12-4-16,0 34-12 0,2 19-31 15,3 21-27-15</inkml:trace>
  <inkml:trace contextRef="#ctx0" brushRef="#br0" timeOffset="19444.1091">11249 4174 182 0,'0'0'0'16,"0"0"0"-16,7-5 2 0,-7 5 1 16,0 0 0-16,0 0 2 15,11 0 1-15,-11 0-1 16,0 0 4-16,5 12 3 0,-1 8 0 16,4 7 0-16,-1 12 1 15,1 11 0-15,-1 17-1 16,1 12-1-16,-1 21-9 0,-5 13-4 15,4 17-5-15,-4-4-11 16,-2 5-30 0,4 2-21-16</inkml:trace>
  <inkml:trace contextRef="#ctx0" brushRef="#br0" timeOffset="27508.5309">2106 5323 221 0,'0'0'4'0,"0"0"0"16,0 0-2-16,0 0 1 15,-2-6 2-15,2 6 0 16,0 0 4-16,14 6 3 0,4 5-2 15,7-4 5-15,10 2 1 16,11-3 1-16,11 1-2 16,19-4-1-16,13-1-1 15,10-2-2-15,11 0-1 16,14 0-5-16,5 0 1 0,5 0-1 16,8 0-1-16,5 0 0 15,5 2 1-15,2 3-2 16,5-2 2-16,4-1 1 15,2 1-1-15,9-3-1 0,-1 0 1 16,6 0 0-16,2-3 0 16,4-2 0-16,-1-2-3 15,-5 5-1-15,5-3 2 16,-10 0-1-16,0 5-1 0,-10 0-1 16,-5 0 1-16,-10 0 0 15,-4 2-1-15,-11 3 0 16,-5 0 1-16,-10 2 0 0,-7-4-1 15,-7 4 0-15,-6 0 1 16,-14-2 1 0,-11 2-1-16,-7 1 1 0,-12-3-1 15,-12 1 0-15,-11 1-1 16,-7-4-1-16,-8-1-5 16,-9 1-9-16,-8-3-21 0,-8 0-46 15,-4 3-2-15</inkml:trace>
  <inkml:trace contextRef="#ctx0" brushRef="#br0" timeOffset="28228.4315">2069 5438 150 0,'0'0'4'0,"0"0"1"15,0 0 6-15,10 4 3 16,2 7 2-16,8-4 3 0,7 5 0 16,10 0 1-16,13 3 0 15,12-5-3-15,8 2-3 16,15-5-2-16,9 4-2 16,13-5-2-16,4-2 0 0,9 1 0 15,11 0-1-15,6-3 1 16,6-2-2-16,6 3 1 15,5-3-1-15,5 0-2 16,7 0 1-16,6-3-2 0,-1-4-1 16,9 2 0-16,1-5-1 15,3-1 1-15,2 2-1 16,1-3 1-16,-1-1-1 0,-2 1 1 16,-5-3-1-16,-8-2 2 15,3 0-2-15,-12 1 0 16,-8-1 0-16,-7 0 0 15,-13 0 0-15,-12 1 0 16,-10 2-1-16,-18 4 0 16,-15 2 0-16,-13 3-1 0,-17 0-2 15,-12 5-4-15,-13 0-8 16,-8-2-59-16,-16 2-5 16</inkml:trace>
  <inkml:trace contextRef="#ctx0" brushRef="#br0" timeOffset="33960.1946">1837 7013 170 0,'0'0'8'0,"0"0"3"16,-9-2 2-16,9 2-1 16,0 0 1-16,0 0-1 15,-11 0 2-15,11 0 1 0,11 7-4 16,3 0-3-16,9-1 1 16,7 3 0-16,14 1 2 15,1 2 1-15,15-2-1 16,7-3-1-16,7 3-1 0,10-2-1 15,6-2-1 1,7 1-2-16,8-2 1 0,4 0-3 16,5-3 0-16,8 0 0 15,4 1 0-15,5-3 0 0,5 0 1 16,6 0 0-16,2-5 1 16,2-2 0-16,6 2 0 15,5-2 1-15,0-4-1 16,3 1 1-16,1 0-1 0,5 0 0 15,-2 1-2-15,-3-2 0 16,4 1-1-16,-8 1 0 16,1-1-1-16,-6 0 0 15,-8 0 0-15,-10-1 0 0,-4 4 0 16,-14-3 0-16,-4 3-1 16,-14-1 1-16,-12 4 0 15,-9-1 0-15,-12 2 0 16,-10 1 0-16,-13 0-1 0,-12 2 1 15,-8 0-1-15,-8 0-3 16,-14 0-4-16,0 0-11 16,-16 4-36-1,-9-4-28-15,-15 0-3 0</inkml:trace>
  <inkml:trace contextRef="#ctx0" brushRef="#br0" timeOffset="34776.0542">1522 6936 190 0,'0'0'-1'0,"0"0"2"0,0 0 1 16,0 0 2-16,10 0 3 15,2 2 2-15,3 3 2 16,8-2 1-16,1 4 3 0,14-2-2 15,-1 2 1-15,9-2-4 16,12 0 1-16,2-2-2 16,6 1-1-16,14-1 2 15,0-3-2-15,7 3 0 16,3-3 0-16,9 5-1 0,4-5-1 16,3 3 0-16,1 0-1 15,5 1-2-15,5-1 0 16,2-1 1-16,5 1-2 15,3-3 0-15,-3 0 1 0,10 0-1 16,3-3 0-16,-1 1 0 16,2-4 0-16,1 2 0 15,0 1-1-15,-4-2 1 16,-2 2-1-16,-2 3 1 0,-6-3-1 16,-1 3 1-16,4 0-1 15,-13 0 0-15,0 3 0 16,5 0 1-16,-6-3-1 0,-1 0 0 15,-5 0 0-15,0 0 0 16,-7-6 0-16,-4-6 0 16,-5 0 0-16,-7-3 0 15,-10-1 1-15,-8-4-1 0,-10 2 0 16,-14 0 0-16,-5 4 0 16,-10 3 0-16,-8 2-2 15,-8 4-4-15,-12 5-9 16,6-10-47-16,-6 10-15 0</inkml:trace>
  <inkml:trace contextRef="#ctx0" brushRef="#br0" timeOffset="44008.4952">1852 7872 59 0,'0'0'2'0,"0"0"1"0,-5-7 1 15,5 7 2-15,0 0 3 16,0 0 3-16,-12 10 3 15,10 0 3-15,-1 7 0 16,1 0-1-16,-3 9 0 0,-1-2-1 16,4 7-2-16,-3-3-2 15,0 5-2-15,-2-4-2 16,2 3-3-16,-1-1 1 16,1-2-1-16,0-4-2 15,1 0 1-15,1 0-1 0,1-3 0 16,2 0-1-16,0-5-1 15,0 3 1-15,0-2-1 16,0-1 2-16,0-2-2 0,0 0 0 16,0-3 0-16,2 3 0 15,-2-5 0-15,3 3 0 16,-1-4 0-16,0 3-1 16,1 3 0-16,2-3-1 15,-3 3 0-15,1-3 1 16,5 5-1-16,-3-5 0 0,2 5 1 15,0-5 1-15,1-2 1 16,4 0 0-16,-2 2 1 16,5-2 0-16,-3 0 3 0,6-3-1 15,1 3 1-15,7-2 0 16,-1-3 1-16,4 2 0 16,4-1-1-16,-1-2 0 0,5 1 0 15,1 0-2-15,-1-3 0 16,3 6 0-16,-3-6 0 15,5 3 1-15,-2 0-2 16,3 0-1-16,1-3 1 0,4 1-1 16,0 2 1-16,3-2 0 15,-2 1-1-15,1-1 0 16,7 2-1-16,-4-3 1 16,4 2 0-16,-3-3-1 15,1 1 1-15,1 1-1 0,0 0 1 16,4 2-1-16,0-2 0 15,-1-3 1-15,3 2-1 16,-2 0 0-16,2 1 0 16,3-1 0-16,-3 1 0 0,0 0 0 15,0-2 0-15,1-1 0 16,1 3 0-16,0 0 0 16,2-3 0-16,-2 0 0 15,3 0 0-15,-1 0 0 0,2-3-1 16,4 0 1-16,-1-1 0 15,2-1 0-15,-5 2-1 16,4-1 0-16,-6 1 1 0,-1 1-1 16,-5-1 0-16,-5 3 0 15,-3 0 0-15,-3 0 0 16,1 0 0-16,0 0 1 16,2 0-1-16,-2 0 0 15,2-3 1-15,1 3-1 16,-2-3 0-16,4 1 1 0,-2 2-1 15,-5-1 0-15,3 1 0 16,1-4 1-16,-10 4-1 0,6-2 0 16,-1 2 0-16,-5-3 0 15,0 3 0-15,-5 0 0 16,4 0 0-16,-4 0 0 16,2 0 0-16,-5-2 1 15,-1 2-1-15,-3 0 0 0,0-3 0 16,-3 3 0-16,-4-3 0 15,-3 3 0-15,-3 0 0 16,1-1 0-16,-5 1 0 0,4 0 0 16,-8 0 0-16,3-3 1 15,-1 3-1-15,-1-5 0 16,-1 2 1-16,-9 3 0 16,16-7 0-16,-16 7 0 15,14-12 0-15,-8 2 0 16,-1 0 0-16,0-2 0 0,-1-3 0 15,1-5-1-15,0 0 0 16,-2-5 2-16,2-2 0 16,-2 0-1-16,-1-5 1 0,0-3-1 15,1-2 1-15,-3-3 0 16,2 1-1-16,1 1-1 0,-1-1 0 16,0 2 1-1,1-1-1-15,3 6 1 0,-6 0-1 16,2 4 1-16,-2 1 1 15,0 6 0-15,0 1 0 16,0 4 0-16,-2 3 1 0,-2 1-2 16,4 12 1-16,-2-12-1 15,2 12 0-15,0 0-1 16,0 0-2-16,0 0-2 16,0 0-6-16,0 0-29 15,8 0-42-15,2 0-2 16</inkml:trace>
  <inkml:trace contextRef="#ctx0" brushRef="#br0" timeOffset="65221.3092">1828 7815 188 0,'0'0'6'0,"0"0"2"16,0 0 3-16,0 0 3 0,0 0 1 15,0 0 2-15,0 0 1 16,0 0 1-16,0-17-5 16,0 5-1-16,0-6-3 15,2 2-2-15,1-7-1 0,4 3-1 16,0-3 0-16,4 8-1 15,-2-2 1-15,3 6-1 16,6 0 0-16,2 2 0 0,2 3-2 16,5 2 1-16,3-2-2 15,2-2 1-15,7 4-1 16,2 1 0-16,-1 1-1 16,3-1 1-16,-1-2-1 15,2 2 1-15,-1 3 0 0,1-1 1 16,-1 1-1-16,-1 0 1 15,5 0 0-15,-3 0-1 16,2 0 1-16,-2 1-1 16,2 5 1-16,-1 1-1 15,4 3 0-15,0 1-1 0,-4-1 1 16,4-1-1-16,-1 2 1 16,2-2-1-16,4 1 0 15,1-1 0-15,0-1-1 0,2-4 1 16,0-1-1-1,1 2 1-15,1-2-1 16,1-3 1-16,0 0 0 0,-4 0-1 16,4 2 1-16,3-2 0 15,-5 3 0-15,4 0-1 0,-4-2 1 16,2 2 0-16,-7 0-1 16,3-1 1-16,-3 1 0 15,-2-2-1-15,2-1 1 0,-6 0-1 16,4 5 0-16,2-5 1 15,0 1-1-15,2 2 0 16,-5 0 0-16,4-1 1 16,-2 1-1-16,-3-2 0 15,1-1 1-15,-2 0-1 0,-1-1 0 16,0-7 0-16,-3 4 1 16,0-7-1-16,0 1 0 15,1 2 0-15,-1 3 0 0,-2 1 1 16,1 4-1-16,-1 0 0 15,1 0 0-15,-4 1 0 16,-3 5 0-16,0-4 0 16,-2 3 0-16,-1-2 0 15,5 0 0-15,-8-3-1 16,0 0 1-16,2 1 0 0,-2-1 0 16,-5 3 0-16,1 0 1 15,-1-1-1-15,-4 2 0 0,1 2 0 16,-5 2 0-16,1-1 0 15,-1-2 0-15,1 0 0 16,-4 2 0-16,1-4 0 16,0-1 0-16,0 1 0 0,0 0 0 15,0-3 0-15,-4 2 0 16,0-2 0-16,2 2 0 16,-1 1 0-16,1-1 0 15,1 0 0-15,-1 4 1 0,1-4-1 16,2 3 0-16,-1 0 0 15,2-3 0-15,0 3 0 16,3-2 1-16,-2 0-1 16,-1-2 0-16,-2 5 0 15,-2-1 0-15,1 1 0 16,-6-2 0-16,-8-4 1 0,15 12-1 16,-15-12 1-16,7 13-1 15,-7-13 1-15,8 12 0 0,-8-12-1 16,10 20 1-16,-6-10 0 15,1 6 0-15,1 2 0 16,-4 2-1-16,1 8 1 0,-3 3-1 16,-5 5-3-16,-3 5-13 15,1-1-64-15,-5 0-1 16</inkml:trace>
  <inkml:trace contextRef="#ctx0" brushRef="#br0" timeOffset="76730.175">6633 8197 214 0,'0'0'8'15,"0"0"6"-15,0 0 5 0,0 0 4 16,-5-10 0-16,5 10 2 15,0 0-1-15,0 0 2 16,0 0-5-16,0 0-7 16,-5 8-2-16,5 5-4 0,5 3-1 15,2 2-2-15,9 0 1 16,3-4 0-16,11-7 0 16,9-7-2-16,18-20 1 0,16-22-1 15,16-12-1-15,18-23 1 16,15-3-1-16,7-9 1 15,1 6-2-15,-8 5 0 16,-16 11-1-16,-14 23 0 0,-19 12-1 16,-16 16-4-16,-22 9-6 15,-10 10-11-15,-11 15-49 16,-3-11-15-16</inkml:trace>
  <inkml:trace contextRef="#ctx0" brushRef="#br0" timeOffset="79437.6056">1820 10265 126 0,'0'0'2'0,"0"0"3"15,10 3 3-15,0-1 5 16,10 1 3-16,2-1 4 0,13 4 4 15,10-5 2-15,7-1-1 16,10 3-2-16,5-3-2 16,11 0-3-16,5 0-3 15,15 2-3-15,0-2-1 16,5 0-3-16,9 0-1 0,7 3 0 16,6-3-2-16,8 3-1 15,2 1-1-15,6-1 1 16,5 2-1-16,7-3 0 15,1 1 1-15,6 1 0 0,1-4 0 16,3 0-1-16,7 0 1 16,1 0-1-16,4-2 0 15,1-5-1-15,7-1 0 16,0 1-1-16,-2-1 1 0,1-1 0 16,-2-3 0-16,-4-1 0 15,0 4 1-15,-3-2 0 16,-8-1 0-16,-4 2 0 15,-6 0-1-15,-1 4 1 0,-9-1-2 16,-7 5 1-16,-7-3-1 16,-13 5 0-16,-8 0-1 15,-7 0 1-15,-18 0-1 16,-8 2 1-16,-16 1-1 0,-12-1 2 16,-13-2 0-16,-12 0 1 15,-8 0 0-15,-4 0-1 16,-13 0 1-16,1-9-1 15,-1 9-1-15,-7-15-5 16,7 15-9-16,-24 0-58 0,6-8-14 16</inkml:trace>
  <inkml:trace contextRef="#ctx0" brushRef="#br0" timeOffset="89495.9514">9981 11497 131 0,'0'0'12'0,"13"10"9"16,-1 0 8-16,1 4 6 15,4-5 5-15,13 5 2 0,4-7 2 16,14-7 3-16,12-25-10 16,22-19-7-16,29-33-7 15,29-30-5-15,39-36-16 16,34-41-2-16,85-23 0 0,23-32-76 16,54-14-11-16</inkml:trace>
  <inkml:trace contextRef="#ctx0" brushRef="#br0" timeOffset="96275.0814">7403 13454 314 0,'0'0'0'16,"-5"10"0"-16,5-3 0 0,0 3 1 15,0 0 6-15,12 2 5 16,17-12 4-16,17-5 6 16,37-31 1-16,41-29 2 15,69-37-1-15,74-43-4 0,108-59-74 16,107 1-19-16</inkml:trace>
  <inkml:trace contextRef="#ctx0" brushRef="#br0" timeOffset="97717.0163">1665 13922 172 0,'0'0'4'0,"0"0"1"16,0 0 3-16,0 0-1 15,0-10 0-15,0 10 0 16,16-5 2-16,3 2 0 16,8 1-4-16,19 0 1 15,6 2-2-15,18-5 2 16,12 2-1-16,12 1 1 0,6-1 0 15,14-1-1-15,10 1-1 16,3-2 1-16,2 2-1 16,13 2-1-16,2 1 0 15,3-3 2-15,5 3-1 0,2 0 0 16,5 0 1-16,9 0 1 16,6 0-1-16,7 0 0 0,4 0 0 15,9 0-1-15,9 0-1 16,-3-3-1-16,-4 3 0 15,6 0-1-15,-1 0 0 16,-7 0 0-16,-3 0-1 0,-5-2 1 16,1 2 0-16,-7-3 0 15,6 0 0-15,-13 0 1 16,-3 1 0-16,-2-3 0 16,-3 0 0-16,-11-3 0 15,-7 1 0-15,-11-2 0 0,-10-1-1 16,0-2 0-1,-8-4 1-15,-18 4-2 0,-3-6 1 16,-12 4-1-16,-11-1-1 16,-11 3-3-16,-9 0-10 15,-17-1-30-15,-7 5-28 0,-20 2-4 16</inkml:trace>
  <inkml:trace contextRef="#ctx0" brushRef="#br0" timeOffset="98937.2671">1638 13975 128 0,'0'0'1'0,"0"0"1"16,-10-14 4-16,10 14 1 15,-20-17 3-15,8 7-1 16,-2-5 0-16,-2-4 1 0,-4 2 0 15,3-9-1-15,-3 3-3 16,1-6 1-16,-5 0-1 16,0-6-1-16,-8 0 1 15,7-4-1-15,-3-9 1 16,3 4-2-16,1-6 0 0,2-1-2 16,1 1 0-16,9-7 0 15,4 2-1-15,1 1 2 16,4 1 0-16,3 2-2 15,5 1 0-15,8 1 1 0,2 2-2 16,7 5 1-16,8-2-1 16,3 6 0-16,6-1 0 15,5 6 0-15,6 1 0 0,5 7 0 16,7-2 1-16,5 7 0 16,4 3 0-16,8 2 0 15,8 0 0-15,4 3 0 16,6 2 0-16,7 2 1 0,1-1-1 15,12 4 0-15,5-3 1 16,0 3 0-16,2 0 0 16,11 2 0-16,1 0 1 15,6 1 0-15,7 0 1 0,1 2-1 16,1 0 0-16,6 0-1 16,-1 4 0-16,9 2 0 15,-6-1-1-15,4 0 1 16,2 3-2-16,1-2 1 15,1 2 0-15,-1 2-1 16,0-5 1-16,4 3 0 0,-3-1-1 16,-1-2 1-16,8 0-1 15,-10-3 1-15,1 1-1 0,-4-1 1 16,5 0-1-16,-15 1 0 16,-4-1 2-16,-5 1-2 15,-10 0 0-15,-3-1 0 0,-5 2 0 16,-12 2 0-16,-2 2 1 15,-13-4-1-15,-8 2 0 16,-4 1-1-16,-13 3 1 16,-10-2 0-16,-14-4-2 0,-7 6 1 15,-6-2 0-15,-7 1 1 16,-6 1-1-16,-15 3 3 16,1 12 4-16,-8 4 1 15,-10 21 2-15,-10 17 1 16,-15 20 0-16,-7 24 0 15,-10 25 0-15,-8 23-7 0,-7 17-30 16,-2 6-43-16,-9 7-5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55:14.847"/>
    </inkml:context>
    <inkml:brush xml:id="br0">
      <inkml:brushProperty name="width" value="0.05292" units="cm"/>
      <inkml:brushProperty name="height" value="0.05292" units="cm"/>
      <inkml:brushProperty name="color" value="#0070C0"/>
    </inkml:brush>
  </inkml:definitions>
  <inkml:trace contextRef="#ctx0" brushRef="#br0">1674 5336 182 0,'0'0'2'0,"7"-2"-2"15,3-3 1-15,10 2 1 16,6-3 0-16,17 3 1 15,10-8 0-15,11 1 0 16,14 0 2-16,10-2-1 16,7 2 1-16,14-5-2 15,11 0 2-15,1 0 0 0,4 3 1 16,9 0 2-16,5 1-1 16,1 4 2-16,4 2-1 15,-3 0 0-15,-1 0 1 0,9 3-2 16,3-1 1-16,-3-1-3 15,-6 1 1-15,15-2 1 16,-4 1 2-16,2-4-1 16,3 3 0-16,-1 0 0 0,0 0 0 15,1 2 0-15,3-2 0 16,-1-1-3-16,3 2-1 16,-2-1 0-16,7 2-1 0,-3-4-2 15,-2 2 1-15,3-2-1 16,3 0 1-16,-9 2-1 15,0 0 0-15,-2 0 1 16,-4 0-1-16,-7 5 2 16,-1-2-1-16,-10 2 0 15,0 2 1-15,-5 1-1 0,-5 4 1 16,-6-2-1-16,-1 0 0 16,2 2 0-16,-3-2-1 15,-1 0 0-15,5-5 1 0,-1 0-1 16,2 0 0-16,0 0 0 15,-2-3 1-15,0 1-1 16,-7-1-1-16,-2 1 1 16,-6 2 0-16,-3 0 0 0,-1 2 0 15,-9 1 0-15,-4-1-1 16,2 3 1-16,-3-2 0 16,3-3-1-16,-1 0 0 15,5 0 1-15,-2 0-1 16,3-3 2-16,2-2-2 0,-1 0 0 15,-2 3 0-15,-1-3 0 16,-3 3 0-16,-3-1 0 16,-6 3 0-16,-2 0 0 0,-4 0 0 15,-2 0 0-15,-3 3 0 16,-5 2 0-16,0-3 0 16,0 0 0-16,-1 1 0 15,-2-1 0-15,1-2 0 16,-1 0-2-16,-4 0 2 0,-3 0-1 15,-5 0 1-15,-2 0-1 16,-5 0 0-16,-3 0 0 16,-5 0 0-16,-5 0 1 0,-4 0-1 15,1 0 1-15,-4-2 0 16,2 2 0-16,1-3 0 16,0 1 0-16,4 0 1 15,-2-1-1-15,2 1 0 0,-1 2 0 16,5-3 0-16,-4 3 0 15,0 0-1-15,1 0 1 16,-6 0 0-16,3 0-1 16,-5 0 1-16,3 0-1 15,-3 0 1-15,1 0 0 0,-1 0 0 16,3-7 0-16,-1 0 0 16,5-4 0-16,-2-1 0 15,0-6 0-15,5 4 0 16,-3-9 1-16,-3 1-1 0,1 3 0 15,0-7 0-15,-5 4 1 16,-7 0-1-16,1-2 0 16,-1 4-1-16,-8-5 0 0,-3 2 1 15,-1 4 0-15,-4-4-1 16,1 2 1-16,-1-5-1 16,-2 4 2-16,0 0-1 0,0 0 0 15,-2 1-1-15,-3-4 1 16,-1 6-1-16,1 2 0 15,-2-3-1-15,0 5 1 16,-3-3 0-16,-3 3 0 16,1 1 0-16,-3-1 0 15,3-2 0-15,-4 0 0 0,0-1 0 16,-2-2 1-16,1 3-1 16,1-3 1-16,0 3 0 15,-1 0 0-15,0 1 0 16,3-1-1-16,-4 2 1 0,1 0 0 15,-3 0-1-15,1 1 1 16,-4-2-1-16,-2 2 0 16,-3-4 0-16,1 4 0 0,-3-3 0 15,-3 2 1-15,-3-1-1 16,4 2 1-16,-3 2 0 16,-8-4-1-16,1 7 2 15,-5-4-1-15,-2 4 0 0,-4-1 0 16,-4 0 0-16,-5-2 0 15,-4 1 0-15,0 4 0 16,-9-4 0-16,-1 6 0 16,-7-2 0-16,-4-1 0 15,-2 7 0-15,-10-5 1 16,-1 6 0-16,-7 0 0 0,-5 0 0 16,-9 0 0-16,4 6-1 15,-8-2 2-15,-2 1-1 16,1 1 0-16,-1-5 0 0,-3 4 0 15,3-1-1-15,-2-2 1 16,3 3 0-16,-8 0-1 16,2-1 0-16,-5 6 0 0,0-2-1 15,-5 2 1-15,-1 3 0 16,-4-4 0-16,-5 5 0 16,-2-1-1-16,-5 0 1 15,3-3 0-15,-4 0 0 0,1 0 0 16,0-2 1-16,5-4-1 15,0-2 1-15,3 1 0 16,4-3 1-16,2 0-1 16,3 0 0-16,4 0 1 15,0 0 0-15,2 0-1 16,5 0 0-16,-4 5 0 0,6 0 0 16,-4 0-1-16,1 2 1 15,6-2-1-15,0 2 0 16,-3 1 0-16,1 0 1 0,2-4-1 15,1 1 0-15,6-2 0 16,-5 3 0-16,2-5 0 16,3 1 0-16,-2 4 0 15,8-6 0-15,-4 3 0 0,3-3 0 16,0 0 0-16,4-3 1 16,3-5-1-16,2-2 1 15,6-2 0-15,-2-4 1 16,4-3-2-16,3 0 0 0,4-3 1 15,0 2-1-15,1-4 1 16,3 3 0-16,5-1 0 16,0-1 0-16,-2 3 0 15,3 1 0-15,-2 1 0 16,3 1 0-16,1-2 0 0,2 1-1 16,-2 5 0-16,2 1 0 15,1 5 0-15,1-1 0 16,-1 8 0-16,-2 0 0 0,2 2-1 15,-2 11 1-15,2 1-1 16,4 4 1-16,-1 2 0 16,-1 3 0-16,4 0-1 0,4 1 1 15,1 2 0-15,2-1 0 16,2-3-1-16,5 5 1 16,5-1 0-16,3-2-1 15,7 4 0-15,2-2 1 16,4 4-1-16,7 3 0 0,2-1 0 15,10 6 0-15,2 3 1 16,11 6-2 0,2 5 1-16,5 0 1 0,12 8-1 15,6-3 1-15,8 5 0 16,5-3 0-16,8-5 0 0,6-1 0 16,10-9 1-16,7-4-1 15,8-5 1-15,9-6-1 16,3-10 0-16,2 2 0 0,8-8 0 15,-1-3 2-15,8-3-2 16,3 0 0-16,-1-2 0 16,6 0 0-16,5 0 0 0,3 0 0 15,9 0 0-15,5-3 0 16,5 4 0-16,6-6-3 16,9 0-5-16,5 0-23 15,7 0-48-15,17-3 0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55:24.362"/>
    </inkml:context>
    <inkml:brush xml:id="br0">
      <inkml:brushProperty name="width" value="0.05292" units="cm"/>
      <inkml:brushProperty name="height" value="0.05292" units="cm"/>
      <inkml:brushProperty name="color" value="#0070C0"/>
    </inkml:brush>
  </inkml:definitions>
  <inkml:trace contextRef="#ctx0" brushRef="#br0">2287 14937 11 0,'0'0'3'0,"0"0"3"16,0 0 4-16,0 0 2 15,0 0 3-15,2 10 4 16,-2-10 1-16,13 8 5 0,-2-6-2 16,-2 0 0-16,6 1 0 15,0 0-1-15,8-1-1 16,-2 1-2-16,4-1-2 16,3-2-1-16,3 0-1 15,5 0-3-15,4 0-1 0,0 0-1 16,4-2-2-16,7-1-1 15,3-5 0-15,3 4-1 16,0-1-1-16,3 0 1 16,5-3-2-16,-3 4-1 0,2 1-1 15,1-4 1-15,2 7-1 16,-3-5 0-16,2 3-1 16,1-1 1-16,-3 3-1 15,3 0 0-15,0 0 0 0,6 0 0 16,-4 0 0-16,3 3-1 15,3-1 1-15,-1 0 0 16,6-2 0-16,-1 3 0 16,3-3 0-16,0 0-1 15,6 0 1-15,-4 0 0 0,5 0-1 16,-2 0 0 0,0 0 1-16,4 0-1 0,-3 0 0 15,2-3 1-15,-3 3-1 16,5 0 0-16,0-2 0 15,-3 2 0-15,3 0 0 0,5 0 0 16,-5 0 1-16,0 0-1 16,5-2 0-16,-2 2 1 0,2 0-1 15,4 0 0-15,1 0 0 16,0 0 0-16,5 0-1 16,-2 0-2-16,5 4-3 15,1-4-5-15,1 3-10 16,-4 2-11-16,3-3-32 0,6 1-15 15</inkml:trace>
  <inkml:trace contextRef="#ctx0" brushRef="#br0" timeOffset="1325.8022">8388 14685 181 0,'0'0'0'0,"0"0"0"0,0 0 0 16,0 0 1-16,0-10 3 16,0 10 2-16,17-3 2 15,-2 3 3-15,8 3 3 0,7-1 3 16,4 0 0-16,12-2 1 15,5 3-2-15,9 0-1 0,7-1-1 16,2 1-3-16,9 2-2 16,2-3-1-16,1 6 0 15,6-4-1-15,3 4 0 16,1 2-1-16,1 2 1 0,3-2-2 16,2 3-1-16,0-4 1 15,2 3-1-15,1-1-1 16,5-1 1-16,-7-2 0 15,-3-1-1-15,7-2 0 0,-5-3 0 16,3-2-1-16,-1 0 1 16,-5-5-2-16,0-2 1 15,1-6 0-15,-3 1 0 16,-5-3 1-16,-5-5-2 0,-4 3 0 16,-9-3 2-1,-8-6-1-15,-5 2 0 0,-12-3 0 16,-7 0 0-16,-7-5 0 15,-5-1 0-15,-7-1 0 16,-6-3-1-16,-1-3 0 0,-3 0 0 16,-2-2 0-16,-1 0-1 15,-3-2 1-15,-2-3 0 16,0 0-1-16,-2-1 1 0,-10 1-1 16,-1 5 1-16,-4-2-1 15,-3 1 0-15,-10 4-1 16,0-1 0-16,-10 2 0 15,-2 4 0-15,-10 5 0 0,-5-1-1 16,-10 5 1 0,-3-2 0-16,-4 5 0 0,-11 1 0 15,-5 4 0-15,-4-3 0 16,-3 6 0-16,1-3 1 16,-7 2-1-16,1 3 0 15,-4-3 1-15,6 4 0 0,0 4-1 16,-1-1 1-16,-4 6 1 15,-1-1-1-15,-2 3 0 16,-16 5 0-16,2 3 0 16,-2 4-1-16,2 0 1 15,-4 9 0-15,4-4 0 16,5 8 0-16,-2-1 1 0,14 4-1 16,3 4 0-16,3 5 1 15,4 3 0-15,11 4-1 16,6 3 1-16,14 5 0 15,11 3-1-15,14 4-1 0,22 3 1 16,17 3 0-16,28 1 0 16,27 5 0-16,33-3 1 15,34-1-2-15,29-6-15 16,33 7-62-16,23-3-1 16</inkml:trace>
  <inkml:trace contextRef="#ctx0" brushRef="#br0" timeOffset="19747.2945">18503 17123 85 0,'0'0'3'0,"0"0"3"0,0 0 2 16,5 2 4-16,8 3 1 15,1-5 2-15,11 5 2 0,0-5 2 16,20 0-1-16,-3 0-1 16,20 0-1-16,8 0-1 15,10-5-1-15,4 2-1 16,10 3 0-16,-1 0-1 16,13 0-2-16,6 0-2 15,-5 3 0-15,3 4-2 0,7-2-1 16,-4 2 0-16,7 1-2 15,9 0 1-15,-2-1-2 16,-3 0 0-16,13 0 0 16,0-1 0-16,0-1 0 15,11 0 0-15,-3-3-1 0,2 4 0 16,-1 0-1-16,1 0 1 16,-3-1 0-16,-72-1-2 15,16 1 2-15,-12-2-2 0,11 4 0 16,-4-2 0-16,10 2 0 15,-3 1 0-15,7-1 1 16,-5 1 0-16,12-1-1 16,-1 1 1-16,3 0 0 0,1 2 0 15,10-4 1-15,-10 2-1 16,10 0 0-16,-13-1 0 16,8 0 1-16,-3 1 0 15,-7-4 0-15,0 1 0 16,-2-2 0-16,-6 0 1 15,-2-3 0-15,-2 1-1 0,-3-1 3 16,-3 0-2-16,-4 0 1 16,-5-1-1-16,-4-2 1 15,-4 0 1-15,-2-2-2 0,-5 1 0 16,-6-4-1-16,13-2 1 16,21-2 0-16,-19-2-1 15,-20-1-4-15,-16-3-11 16,-10 6-22-16,-9 1-36 0,-14 2-5 15</inkml:trace>
  <inkml:trace contextRef="#ctx0" brushRef="#br0" timeOffset="21215.9898">18388 17093 75 0,'0'0'1'0,"-7"0"0"16,7 0 0-16,-19-2 2 15,13-3 0-15,-6-4 1 0,2 0-1 16,-2-4 2-16,-3-1 1 16,-5-4 1-16,7-3 0 15,-6-5 0-15,3 1 1 16,-5-4 3-16,3-1-1 16,-3 0 2-16,2-2 0 0,6 0-1 15,-1-1 2-15,1 1 0 16,1 1-3-16,5-5-1 15,-4 4 1-15,6-3-2 16,5 4-3-16,0-1 0 16,3-1 0-16,10-1-3 0,-1 3 1 15,5-1 0-15,8 1 1 16,-3-3-1-16,10 3 0 16,6-1 0-16,2 2 0 0,2 2 0 15,5-1 1-15,2 4-2 16,6-2 0-16,0 7 0 15,5-5-1-15,-3-2 0 16,13 5-1-16,5 0 1 0,-1-1-1 16,8 1 1-16,0 5-1 15,7-3 0-15,2 4 1 16,5 7 0-16,-1-3 0 16,-1 4 0-16,5-2 1 0,-4 5-1 15,7 1 1-15,2 1-1 16,0 3 0-16,1 0 1 15,1 0 0-15,-1 0-1 16,8 0 0-16,3 0 0 16,1 3-1-16,-3 1 1 0,3-1-1 15,-5-1 1-15,4 3-1 16,4 0 0-16,-11 0 0 16,1 2 0-16,-1-2 0 0,-4 2 0 15,1 1 0-15,4-3 0 16,-4 3 0-16,-1-4 0 15,2 5 0-15,-5-5 0 16,7 1 0-16,1 2 0 16,-4-1 0-16,-3 1 1 0,1 0-1 15,-7 3 1-15,3-5-1 16,-2 7 1-16,-8-6 0 16,-2 3-1-16,-7-6 1 0,-4 5-2 15,-2-6 1-15,-7 2 0 16,-6-4 0-16,-6 4 0 15,-1-2 0-15,-3-2 1 16,-4 3-1-16,1-3 0 16,-7 0 0-16,3 0 1 0,-3 0-1 15,-1 0 0-15,-4-3 0 16,-5 1 1-16,2 2-1 16,-4 0 0-16,0 0 0 15,0 0 0-15,-3 0 0 0,-1 2-1 16,-1 1 1-16,-4 1 0 15,1 1-1-15,1 3 1 16,0-1 0-16,1 1-1 0,-1 2 1 16,4 2 0-16,1-3 0 15,2 6-1-15,-3 0 0 16,3 3 1-16,-4-1-1 16,3 3 0-16,-5 4 0 15,1 0 1-15,0 0-1 0,-5 3 0 16,3 2 0-1,-4 2 0-15,-1 1-1 0,-4 0 1 16,2 8 1-16,-2-3-2 16,0 5 2-16,-4 3-1 15,3-1 2-15,-2 3-1 0,-5 0 0 16,2 2 0-16,-3-2-2 16,-5 6-16-16,-2-6-48 15,-1 2-2-15</inkml:trace>
  <inkml:trace contextRef="#ctx0" brushRef="#br0" timeOffset="24342.7296">14001 17157 8 0,'0'0'3'16,"0"0"0"-16,17 0 6 16,8 0 4-16,7 0 1 0,11 0 5 15,17 0 2-15,7-3 3 16,22-2-1-16,11 1-2 15,9-1-1-15,5 0-3 16,16 0-1-16,6 0-3 16,1 0-1-16,7 3-1 0,-5-4-1 15,4 6 0-15,-8-1-2 16,1 1-1-16,-15 0-1 16,-9 0-1-16,-7 0-1 15,-9 1-1-15,-22 2-1 0,-12 0-1 16,-15-3 2-16,-9 2 1 15,-20-2-1-15,-18 0 0 16,-8 0 2-16,-27 0-1 16,-16-2-1-16,-20-1 0 0,-18 0-1 15,-27 2-1-15,-17 1-1 16,-18 0 1-16,-15 0-1 16,-16 0 0-16,-10 4 1 15,-6 1 0-15,1 0 0 0,13-3 3 16,13 1 1-16,17 2 1 15,26-3-1-15,22 1 2 16,37-3-2-16,31 0 1 0,38 0-2 16,27 0 1-16,53-5-4 15,38-3 0-15,42-4-2 16,31-3-9-16,40 1-30 16,23 2-31-16,12 0-6 0</inkml:trace>
  <inkml:trace contextRef="#ctx0" brushRef="#br0" timeOffset="34140.1756">13099 11001 269 0,'0'0'0'0,"0"0"0"16,0 0 0-16,0 0 3 16,2 10 8-16,21-10 6 15,19-15 1-15,27-20 2 16,38-24 2-16,68-36-5 15,78-33-71-15,75-48-6 0</inkml:trace>
  <inkml:trace contextRef="#ctx0" brushRef="#br0" timeOffset="68654.8679">18280 16991 55 0,'0'0'7'0,"14"3"5"16,14 2 1-16,11 0 2 0,11 2 0 15,19 3-4-15,4 0-16 16,7-3-25-16,16 5-13 16</inkml:trace>
  <inkml:trace contextRef="#ctx0" brushRef="#br0" timeOffset="68821.1468">18177 17026 252 0,'0'0'1'16,"11"15"2"-16,12-1 1 0,18 5 2 15,24 10-3-15,24-5-8 16,35 6-52-16,-32-13-2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06:06.127"/>
    </inkml:context>
    <inkml:brush xml:id="br0">
      <inkml:brushProperty name="width" value="0.05292" units="cm"/>
      <inkml:brushProperty name="height" value="0.05292" units="cm"/>
      <inkml:brushProperty name="color" value="#FF0000"/>
    </inkml:brush>
  </inkml:definitions>
  <inkml:trace contextRef="#ctx0" brushRef="#br0">2906 8078 194 0,'0'0'7'0,"0"0"3"0,-2-10 4 16,2 10 5-16,-3-15 2 16,3 15 2-16,0-15-1 15,0 15-1-15,-2-10-5 0,2 10-3 16,0 0-2-16,0 16-3 15,2 5 0-15,1 7-1 16,-1 9 2-16,1 12 2 16,-1 4 1-16,4 11-2 0,-4 5 0 15,3 1-2-15,0 3 0 16,-3 8-1-16,1-5-2 16,1 6-1-16,-1-1 0 15,-1 1 0-15,4 1-1 0,-4-2 0 16,1-2-1-16,2 0 0 15,-2-1 0-15,1-3-1 16,-2 2 1-16,-2-2 0 16,0 2 0-16,0-3 0 15,0 0 0-15,-2 1 0 0,-3-4-2 16,3 2 0-16,-6-4 0 16,6 0 0-16,-4-2 0 15,4-2 0-15,-3-2 0 0,3 0 0 16,2-4 0-16,-3 0 0 15,3-1 0-15,0 1 0 16,0 3 0-16,0-3 0 0,0 4 0 16,3-2 0-1,-3 1 0-15,2-5 0 0,0 0 0 16,1-2 0-16,-1-4 0 16,2-1 0-16,-2-8 0 0,-2 0 0 15,2-2 0-15,1 0 0 16,-1-5 0-16,-2-1 0 15,0-2 0-15,0 1 0 16,0-1 0-16,0 0 0 16,0-2 0-16,-2-6 0 15,-1-1 0-15,1-1 0 0,0-4 0 16,2-6 0-16,-4-4 0 16,4-8 0-16,-2 9 0 15,2-9 0-15,0 0 0 0,0 0 0 16,0 0 0-16,0 0 0 15,0 0-15-15,0 0-73 16,0-4-3-16</inkml:trace>
  <inkml:trace contextRef="#ctx0" brushRef="#br0" timeOffset="2111.8283">2315 11355 67 0,'0'0'7'0,"10"3"3"0,2-1 6 16,5-2 4-16,8 5 0 15,5-2 3-15,11 2 1 16,15 0 1-16,6 2-5 16,5-2-3-16,11 1-3 0,4-2-2 15,10-1 0-15,12-1-2 16,0 0-1-16,8 1-2 16,4-3 1-16,4 0-1 0,7 0-2 15,10-3-1 1,-3 1 0-16,6-3 0 0,3 1-1 15,6-4 0-15,3 0-1 16,4 1 0-16,2-1 0 16,-4-2-1-16,5 2 0 15,-5 1 0-15,0-3-1 0,0 3 1 16,-7-1-1-16,-5 1 1 16,-6 3-1-16,-1-4 1 0,-14 4-1 15,-2 1 2-15,-9 0-2 16,-11 3 0-16,-9-2 1 15,-8 2-1-15,-15 0 0 16,-10 0 2-16,-9 0-2 16,-16 0 1-16,-7 0 2 0,-8 2 0 15,-4-2 2-15,-13 0 1 16,9 0-1-16,-9 0 0 16,0 0-2-16,0 0-3 0,0-7-5 15,0 7-8-15,-9-7-16 16,9 7-36-16,-11 0-12 15</inkml:trace>
  <inkml:trace contextRef="#ctx0" brushRef="#br0" timeOffset="2660.3568">6743 11090 260 0,'0'0'7'0,"0"0"1"16,0 0 1-16,0 0-1 15,0 0 1-15,-11 0 0 0,11 0 3 16,0 8 0-16,0-8-3 16,11 17-2-16,1-7 2 15,8 2 2-15,1-2-1 0,9 0 0 16,6 1-1-16,3-2-2 15,1 1-1-15,-1 0-1 16,-1 0-2-16,-8 0 0 16,-2 2 0-16,-9 1 0 0,-12 5 0 15,-3-2 0-15,-8 4 0 16,-6 5 1-16,-12-3-1 16,-2 3 1-16,-6 3-2 0,-2-5 1 15,-2 2-2-15,1-5 1 16,3 1-1-16,7-2 0 15,3-6-1-15,2 1-2 16,9-6-1-16,1 1-4 16,8-9-7-16,-2 7-22 15,9 2-43-15,3-9-1 0</inkml:trace>
  <inkml:trace contextRef="#ctx0" brushRef="#br0" timeOffset="3233.5753">7389 11200 327 0,'0'0'4'0,"0"0"3"15,0-13 2-15,0 13 2 16,0-15 2-16,2 6 1 16,3-3-1-16,8 3 0 15,1 2-4-15,3 2-2 16,2 5-2-16,5 5-2 0,-1 5 0 16,-2 5-2-16,-1 7 0 15,-4 3 1-15,-9 4-1 0,-5 4 1 16,-2-1-1-16,-7-3 1 15,-8 1-1-15,-2-7 1 16,-1 1-1-16,-2-9 1 16,3-2 0-16,2-9 0 15,3-1 0-15,4-9 0 0,5-3 0 16,3-11-1-16,8-4 0 16,7-9 0-16,10-4-1 15,7-4-1-15,0 3 1 16,3 1-1-16,-3 5 1 15,-2 6 0-15,-7 6-1 0,-8 8 1 16,-3 10 0-16,-12 2 1 16,0 14-1-16,-2 4 1 15,-3 8 1-15,0 0 1 16,-2 4 0-16,7 2 0 0,0 1 0 16,7-4 1-16,5-2-1 15,13-7-1-15,0-7-4 16,19-10-47-16,7 1-33 0,3-6-2 15</inkml:trace>
  <inkml:trace contextRef="#ctx0" brushRef="#br0" timeOffset="4315.4203">2889 7989 279 0,'0'0'8'0,"0"0"6"16,-2-15 2-16,2 5 5 15,0 3 2-15,-4-3 3 16,0 0-2-16,4 1 1 0,0 9-9 15,0 0-4-15,0 0-4 16,-5 12-3-16,2 9-2 16,-4 7-2-16,-2 9 0 15,-2 1 1-15,-1 1 0 0,-3 3 0 16,-2-2-1-16,1-6 1 16,2-7-2-16,1-1 1 15,6-9 1-15,-3-5-2 16,10-12 1-16,-11 5 0 0,9-10-1 15,2-13 0-15,2-5 0 16,4-11-1-16,0 3 0 16,3-7 1-16,0-1-1 15,2-1 0-15,-4 8 1 16,0 1 0-16,-2 7 0 0,1 7 1 16,-4 4-1-16,1 4 1 15,-3 9 0-15,7-3-1 0,3 6 1 16,0 6-1-16,4 7 1 15,4 1-1-15,2 7 2 16,7 2-1-16,1 1 1 16,0 0-1-16,1-3 0 15,-2-4 0-15,1 0-2 0,2-7-4 16,-3-3-15-16,-8-3-63 16,4-7-4-16</inkml:trace>
  <inkml:trace contextRef="#ctx0" brushRef="#br0" timeOffset="4975.5867">2591 7325 386 0,'0'0'5'0,"0"0"1"16,0 0 2-16,0 0-1 16,-7-10 1-16,7 10 0 15,0 0 2-15,0 10-2 16,2 0-2-16,8 5-4 16,4 2 1-16,4 2 0 0,4 2-1 15,4-4 1-15,0-2-2 16,4-5 1-16,-3-5 0 0,1-5 0 15,-4-5 1-15,-1-8-1 16,-2-3 0-16,-9-5 1 16,-5-1-1-16,-5-1-1 15,-2 4 0-15,-2 1 0 0,-8 6 0 16,3 4-1-16,-4 6 0 16,4 4 0-16,2 8 0 15,3 8 0-15,4 2 0 0,8 5 1 16,5 2-1-1,5 5 0-15,5-3-1 0,2 3 2 16,4-1-1-16,-1-2 0 16,-1 0 0-16,-9-1 0 15,-9 0 0-15,-11-1 0 16,-9 0 0-16,-18 4 0 16,-10-2-2-16,-11 0-5 0,-9 3-35 15,8 1-43 1,1-8-1-16</inkml:trace>
  <inkml:trace contextRef="#ctx0" brushRef="#br0" timeOffset="10999.5756">5286 8336 322 0,'0'0'7'15,"0"0"5"-15,0 0 2 16,0 0 4-16,7-10 1 16,-7 10 1-16,0 0 0 0,0 0 1 15,0 0-6-15,0 0-5 16,0 0-2-16,0 0-2 15,2 12-2-15,-2 3 0 0,0 2-1 16,0 3-1-16,3 5 1 16,-3 2-2-16,0-1 1 15,0-2-2-15,0-2 0 16,0-2 0-16,0-6 0 0,0-4 0 16,0-10-2-16,2 14 4 15,-2-14-2-15,0 0 0 16,0 0 0-16,3-15 0 15,-1-2 0-15,-2-7 0 16,2 0 0-16,2-6 0 0,1 0 0 16,-3 1 0-16,-2 2 0 15,2 1 0-15,-2 8 0 16,0 4 0-16,0 2 0 16,0 12 0-16,0-10 0 0,0 10 0 15,0 0 0-15,0 12 0 16,0 3 0-16,3 6 0 15,-1 0 0-15,3 2 0 16,0 4 0-16,-3-2 0 0,2 0 0 16,0-5 0-16,-1-6 0 15,2-2 0-15,-5-12 0 16,2 10 0-16,-2-10 0 0,0 0 0 16,0-5 0-16,0-7 0 15,0 0 0-15,0-6 0 16,-2-3 0-16,-3 0 0 15,2-1 0-15,-1 0 0 16,3 4 0-16,-2 4 0 0,1 2 0 16,2 12 0-16,0-12 0 15,0 12 0-15,0 0 0 16,0 8 0-16,0 2 0 16,0 5 0-16,5-2 0 0,-4 4 0 15,3 3 0-15,1-3-4 16,-2-2-4-16,1 0-7 15,-4-15-14-15,3 12-41 16,-3-4-16-16</inkml:trace>
  <inkml:trace contextRef="#ctx0" brushRef="#br0" timeOffset="11419.3749">5203 8412 316 0,'0'0'9'0,"0"0"3"0,0 0 2 15,-9 0 0-15,9 0 2 16,0 0 1-16,0 0 2 16,0 0 2-16,0 5-8 15,17-2-3-15,3-3-1 0,7 0-1 16,3 0 1-16,2 0-2 15,3-5-2-15,-3 0-1 16,-2 0-2-16,-5 3-1 0,-3-4 1 16,-9 4-1-16,-1 2-1 15,-12 0 2-15,13 0-2 16,-13 0 0-16,0 0 0 16,0 0 0-16,0 0 0 15,-8 2 0-15,8-2 0 0,-17 8 0 16,7-3 0-16,-3-3 0 15,6 3 0-15,-3 0 0 16,10-5-4-16,-13 5-1 0,13-5-3 16,0 0-8-1,0 0-13-15,-12 3-55 0,12-3-1 16</inkml:trace>
  <inkml:trace contextRef="#ctx0" brushRef="#br0" timeOffset="11875.2252">5431 8165 303 0,'0'0'8'0,"0"0"5"0,-14-8 1 16,5 7 2-16,-8-5 3 16,1 6 1-16,-6 0 0 0,-6 7 1 15,3 4-7-15,-2 8-4 16,2 5-2-16,3 7 0 15,-1 6-2-15,8 4-1 16,3 4-2-16,5 2 0 16,2 3 0-16,5-5-1 15,10-1-1-15,4-6 0 0,6-4 0 16,5-7-2-16,8-7 2 16,1-9 0-16,6-7 0 15,5-7-1-15,-3-9 1 16,3-6-1-16,-3-6 1 0,-5-8 1 15,-6-3-1-15,-5-5 1 16,-10-1-1-16,-9-7 1 0,-7 1-2 16,-7 2 0-16,-16 4 0 15,-2 8 0-15,-12 3 0 16,0 13 0-16,-11 6 0 16,2 11 0-16,-2 11 0 15,-1 10 0-15,6 3 0 0,8 5 0 16,5 6 0-16,10 7-5 15,11-2-80-15,11-3-2 16</inkml:trace>
  <inkml:trace contextRef="#ctx0" brushRef="#br0" timeOffset="13264.1235">6088 7868 308 0,'0'0'7'0,"0"-11"5"16,0 11 3-16,-2-14 3 15,2 7 2-15,0 7 1 16,-5-18-2-16,5 18 2 15,-13 6-7-15,-1 15-3 16,-4 19-2-16,-1 12-3 16,1 10-1-16,1 10 1 15,1 5 0-15,7 1-1 16,4 2-1-16,5-10 0 16,12-14-4-16,11-6 0 15,-2-11 0-15,9-6 0 0,6-11 0 16,1-5 0-16,5-7-4 15,-3-5-4-15,7-2-17 16,-2-3-58-16,-9-5-4 0</inkml:trace>
  <inkml:trace contextRef="#ctx0" brushRef="#br0" timeOffset="14086.2298">6270 8100 379 0,'0'0'6'15,"0"0"2"-15,0 0 1 0,0-10 1 16,0 10 1-16,12-7 1 15,-4 5 1-15,4-1-1 16,3 3-3-16,2 3-3 0,3 4-2 16,-3 5 0-16,-1 6-1 15,1 4-1-15,-4 0 0 16,-5 3 0-16,-4 2-1 16,-4-5 1-16,-4 3-1 0,-2-5 1 15,-8-2-1-15,3-6 0 16,-1-3 1-16,-1-3-1 15,1-6 0-15,2-3 0 16,2-7 0-16,6-7-1 0,2-7 0 16,4-6 0-1,7-4-1-15,4 1 0 0,0-2 0 16,4-1 1-16,-1 5 0 16,-2 7 0-16,0 3 0 15,-9 7 0-15,0 0 0 0,-7 14 1 16,0 0-1-16,11 6 1 15,-8 6 0-15,-1 6-1 16,3 4 1-16,2 3 0 0,-1 2 2 16,4 1-3-16,-1 2 0 15,4-9 0-15,-1-2 0 16,4-1 0-16,-2-10 0 16,6 0-6-16,-3-8-23 0,-1 0-55 15,0 0-3-15</inkml:trace>
  <inkml:trace contextRef="#ctx0" brushRef="#br0" timeOffset="14329.6">6784 8246 415 0,'0'0'4'15,"0"0"1"-15,0 0 3 16,5 18 1-16,-2-6 0 16,-3 3 1-16,2 2 0 0,-2 3 0 15,0 2-3-15,0-2-3 16,-2 3-3-16,-3-6-8 16,5 0-24-16,2 0-50 15,-2-4-3-15</inkml:trace>
  <inkml:trace contextRef="#ctx0" brushRef="#br0" timeOffset="14891.6855">7038 7877 400 0,'0'0'5'0,"0"0"0"15,0 0 1-15,0 0 1 0,-5 13 0 16,2 1 2 0,3 4 0-16,0 2 0 15,0-1-5-15,5 3 1 16,6-2-1-16,3-5-1 0,6-5-1 15,2-5-1-15,-2-5 1 16,3-7-1-16,1-11 1 16,-6 1-1-16,0-7 1 15,-5 4 0-15,1-5 0 16,-7 7 1-16,-2 1 0 0,-1 5-1 16,-4 12-1-16,0 0 1 15,0 0 0-15,0 10-1 16,6 4 0-16,-1 6 0 0,3 6 0 15,1 1 1-15,4 1-1 16,2 4 2-16,3-3-3 16,-4 0 0-16,-1-1 0 0,-1-4 0 15,-2 2 0-15,-2-7 0 16,-8-2 0-16,-3-2 0 16,-7-2 0-16,-4-3 0 15,-7 0 0-15,-6-2 0 16,-3-4 0-16,-2-2 0 0,2 1-7 15,-2-3-11-15,9-5-28 16,0 1-40-16,9-11-1 16</inkml:trace>
  <inkml:trace contextRef="#ctx0" brushRef="#br0" timeOffset="15143.4511">7543 7558 422 0,'0'0'5'0,"0"0"1"16,0 0 2-16,9 0 2 15,2 7 0-15,3 6 1 0,4 6 0 16,1 13 1-16,4 6-5 16,2 6-2-16,-8 18-1 15,3 5-4 1,-13-3 0-16,-7 4 0 0,-2-2 0 15,-15-6 0-15,-3-1 0 16,-12-9-23-16,2-12-62 16,2-4-4-16</inkml:trace>
  <inkml:trace contextRef="#ctx0" brushRef="#br0" timeOffset="28057.6899">2867 13240 181 0,'0'0'5'16,"0"0"4"-16,0-12 2 16,0 12 4-16,-3-10 0 0,3 10 1 15,0-8-1-15,0 8 2 16,0 0-3-16,3 13-2 15,-3 10 0-15,2 9-3 0,3 4 1 16,-3 17 1-16,1 4 2 16,5 12 0-16,-6 10 0 15,3 6-2-15,2 4 0 0,1 7-2 16,0 6 0-16,4 2-1 16,-5 2 0-16,4 3-2 15,-2 1 1-15,3-1-2 16,-1 5-1-16,-4-5 1 0,-2-2-1 15,2 1 0-15,0 1 0 16,-3-2-1-16,3-1 0 16,-7-2 0-16,5-2-1 15,-4-3 0-15,2-2 0 16,0-3-1-16,-3-8 0 0,0-2 0 16,0-2-1-16,0-10 0 15,0-3 1-15,0-6-1 16,2-9 0-16,0-7 0 15,1-2-1-15,1-10 0 0,0-8 0 16,-1-5 0-16,2-2-2 16,-1-8-1-16,1-3-3 15,0 0-7-15,-5-9-20 0,0 0-53 16,0 0 0 0</inkml:trace>
  <inkml:trace contextRef="#ctx0" brushRef="#br0" timeOffset="29306.8227">3082 16390 178 0,'0'0'7'16,"0"0"1"-16,0 0 0 0,0 0 0 16,6 0-1-16,-6 0 2 15,0 0 0-15,13 4 1 16,-4 1-5-16,1 0-2 16,10 0 2-16,10 2 5 15,2 1 1-15,9-3 1 0,5 2 2 16,12-2 0-16,1-2 1 15,11-2-1-15,9 2-2 16,5-3-1-16,11 0-3 16,5 0-1-16,9 0-3 0,4-3-1 15,10 2 0-15,5-2-2 16,5-2 1-16,-1 0-1 16,-1 0 0-16,9 0 0 15,-6 3 0-15,-2-3-1 0,-5 5 0 16,-6-2 1-16,1 2-1 15,-5 0 0-15,-6 0 0 16,-1 2 1-16,-5-2-1 16,-3 2 0-16,-5-2 0 0,-4 0 1 15,-5-2-1-15,-8 2 0 16,-8-2 1-16,-10 2-1 16,-12-3 0-16,-6 3 0 15,-14 0 0-15,-7 0 0 16,-10 0 0-16,-2 3 0 0,-11-3 0 15,0 0 0-15,0 0 0 16,0 0 1-16,0 0-2 16,0 0 0-16,-2 7-2 0,2-7-5 15,-13 5-9-15,4-5-12 16,-1 0-36-16,-1 0-16 16</inkml:trace>
  <inkml:trace contextRef="#ctx0" brushRef="#br0" timeOffset="29904.3684">6575 16266 196 0,'0'0'5'0,"0"0"0"16,0 0 2-16,0 0 2 15,0 0 3-15,0 0 4 16,12 4-1-16,-1 1 2 0,1 1-4 16,6 0-1-16,0 2-1 15,8 2-1-15,-3-3-3 16,7 3-2-16,-5 0-2 15,2-1 0-15,-2-1-1 16,-3 2-1-16,-2-2 0 0,-5 2 1 16,-5 0 1-16,-5 0 1 15,-5-1 2-15,-2 4 1 0,-8 1-1 16,-6-2 2-16,-1 5-1 16,-5-3-1-16,-3-1-2 15,2 1-1-15,-2-4-2 16,6 0 1-16,4 0-2 15,2-3 0-15,2-2-3 0,11-5-3 16,-10 4-4-16,10-4-17 16,0 11-41-16,0-11-13 15</inkml:trace>
  <inkml:trace contextRef="#ctx0" brushRef="#br0" timeOffset="30440.8468">7182 16340 285 0,'0'0'4'0,"0"0"3"15,0-11 2-15,0 11 2 16,0-14 1-16,0 14 1 0,12-17 0 16,1 6 2-16,-2 5-5 15,8 3-2-15,-5 3-3 16,4 3-2-16,-3 6-1 0,-2 3-1 16,-4 6 0-1,-4 2 0-15,-5-1-1 0,0 4 1 16,-7-3 0-16,-3-3-1 15,-3-3 1-15,4-2 0 16,-1-1 0-16,-1-5 1 16,11-6-1-16,-9 0 0 0,9-9 1 15,2-6-1-15,8-4 0 16,3-6 0-16,7-2 0 16,2-3 0-16,0 1 0 0,1 2-1 15,-4 7 0-15,-1 2-1 16,-4 8 1-16,-5 10-1 15,-9 0 1-15,7 12 0 16,-7 6-1-16,5 2 1 0,-2 5 1 16,11-4 0-16,-2 5 0 15,6-4-1-15,9-2-4 16,-2-11-25-16,13 1-48 16,6-10-1-16</inkml:trace>
  <inkml:trace contextRef="#ctx0" brushRef="#br0" timeOffset="31611.3395">2841 13124 333 0,'0'0'4'0,"0"0"0"15,0 0 0-15,0 6 0 16,-4 3 1-16,-1 3 0 16,-2 3 1-16,-4 8 0 15,-1-2-4-15,-3 5 0 0,-2 4-1 16,4-3 1-16,-4-3 0 15,4-3-1-15,1-1 1 16,2-6-1-16,0-2 0 0,10-12 1 16,-7 7 0-16,7-7 0 15,0-12 0-15,3-2 0 16,6-11 1-16,1-1-1 16,1-5-1-16,3-6 1 0,1 4 0 15,-6 1 2-15,2 2 0 16,-4 9 0-16,0 0 0 15,-4 9 0-15,-3 12-1 16,8-10 0-16,-8 10 0 0,12 7 1 16,-5 8-3-16,6 6 1 15,1 3 0-15,4 3 1 16,2 2 0-16,0 4-1 16,3-3 0-16,-2-3-1 15,2-5-3-15,2 0-12 0,-7 9-63 16,1-31-3-1</inkml:trace>
  <inkml:trace contextRef="#ctx0" brushRef="#br0" timeOffset="32141.9472">2621 12453 341 0,'0'0'1'0,"0"0"1"16,0 0 2-16,2 5 0 15,3 5 2-15,-3-1-1 16,5 3 3-16,2 2-1 0,0 1 1 16,3-6-1-16,6-1-1 15,2-6 0-15,2-2 0 16,1-10-1-16,-3-2 0 16,1-8 0-16,-1 0 0 0,-6-5-2 15,-2 4 1-15,-5-2-1 16,0 2 1-16,-3 4-2 15,-4 10 0-15,0 7-1 16,0 0 1-16,4 7-1 16,1 13-1-16,2 1 1 0,5 6-1 15,4 0 0-15,4 2 0 16,2 1 0-16,3 0 1 16,-3-3-1-16,-1-2 0 0,-2 2 0 15,-6-2 0-15,-13-1 1 16,-2 4-1-16,-16-1 1 15,-11-2-1-15,-2-1-3 16,-1 7-16-16,2-4-61 0,-7-7 0 16</inkml:trace>
  <inkml:trace contextRef="#ctx0" brushRef="#br0" timeOffset="34425.9002">1619 17685 76 0,'0'0'6'16,"0"0"2"-16,0 0 3 16,0 0 2-16,0 0 2 15,0 0 4-15,0 0 3 0,0 0 4 16,0 0-1-16,5-8-2 16,-5 8 0-16,12-15 0 15,3 5-1-15,-1-6-2 16,7-4-5-16,0-3-1 15,27-22-1-15,20-24-2 0,11-5-3 16,6-5-1-16,4-8-2 16,1 0-1-16,2 5 0 15,-13 11-1-15,-7 6-2 16,2 5 0-16,-3 1 1 16,-2-3-3-16,-1 6 0 0,0 0 0 15,-2 5 1-15,-4 3 0 16,-11 7 0-16,-3 2 1 15,-6 3-1-15,-5 9 2 16,-4 3 1-16,-9-2 0 0,-1 6-1 16,-5 3 0-16,-4 0 0 15,-1 3 0-15,-3 3 0 16,2-2 0-16,-4 4-1 0,-8 9 0 16,10-12 0-16,-10 12 1 15,0 0-1-15,3-11 0 16,-3 11 0-16,0 0 0 15,0 0-1-15,0 0 0 0,0 0 0 16,0 0-1-16,-3 8-1 16,3-8-2-16,-8 15-7 15,-2-6-17-15,-5 4-52 16,11 3-3-16</inkml:trace>
  <inkml:trace contextRef="#ctx0" brushRef="#br0" timeOffset="35175.6838">1790 17216 249 0,'0'0'7'0,"0"0"6"16,-3-9 3-16,3 9 0 15,0 0-2-15,0-10 1 0,0 10 0 16,0 7 1-16,-2 1-6 16,2 4-5-16,0 5-3 15,-3 0 0-15,-2 6 3 0,3 2-1 16,-5 0-1-16,-1 2-1 16,1 0 0-16,-1 3 0 15,-1-3 0-15,-2 0 0 16,2 1 0-16,-1-1 0 15,-3-3-1-15,6-2 0 16,-3 1 0-16,2-8 1 16,1-3-1-16,7-12 0 0,-5 13 1 15,5-13 1-15,0 0 0 16,7 0 0-16,4 0 0 0,2-2 0 16,6-1 0-16,0-2-1 15,3 1 1-15,4 1-3 16,-1-2 1-16,2-1 0 15,3 3 0-15,-3 0-1 0,0 3 0 16,3 0 0-16,-7-4 0 16,-1 4-1-16,1 0-4 15,-6 0-13-15,0 4-53 16,-2-4-7-16</inkml:trace>
  <inkml:trace contextRef="#ctx0" brushRef="#br0" timeOffset="35937.3491">932 17481 310 0,'0'0'5'0,"0"0"2"16,0 0 1-16,0 0 1 16,0 0 3-16,0 0 2 15,0 0 2-15,0 0 1 16,11 0-4-16,-1-4-2 0,-1 1-2 15,7 0 0-15,-4-2-3 16,3 3-2-16,4-3-2 16,-1 3-1-16,-1-3 0 15,3 2-1-15,0 1 1 16,-3 2 0-16,-1 0 0 0,-4 5 0 16,-3 5 1-16,-3 2-2 15,-6 3 1-15,0 5 1 16,-6 2-2-16,-3 1 1 15,-3 1-1-15,-1 3 0 0,-2 1 0 16,-3-6 0-16,4 5-1 16,1-4 2-16,1-1-1 15,2-2 0-15,4-5 1 16,6-6 0-16,0 1 0 0,11-10 1 16,3 0 1-16,2 0-1 15,3-10 0-15,6 3 0 16,3-5-1-16,-3 0 1 15,0 1 0-15,0 2-1 0,-1-2-1 16,1 1 1-16,-7 2 0 16,1-1-1-16,-4 1 1 15,-3 4-1-15,-1 1-4 0,-11 3-13 16,0 0-62-16,0 0-4 16</inkml:trace>
  <inkml:trace contextRef="#ctx0" brushRef="#br0" timeOffset="40083.2922">4542 13902 333 0,'0'0'7'0,"0"0"2"16,0 0 4-16,0 0 2 16,0 0 1-16,5-10 0 0,-5 10 0 15,0 0 0-15,0 0-5 16,0 0-4-16,0 8-1 16,0 6-3-16,0 3 0 15,0 7-1-15,0 0 1 0,0 3-1 16,-3 2 0-16,1 1-1 15,2-4 0-15,0-2-1 16,0-2 0-16,0-5 0 16,0-2-1-16,0-4 1 0,0-11 0 15,0 9 2-15,0-9 0 16,0 0 0-16,0-12 1 16,0-2 0-16,0-7-1 15,0-3 1-15,0-6-2 0,0-3 0 16,0 1 0-16,0-2-2 15,0 3 1-15,0-1 1 16,-2 10-1-16,2 1 1 16,-3 6 0-16,3 1 0 15,0 5 0-15,0 9 1 0,0 0-1 16,0 7 0-16,0 9-1 16,0 3 2-16,3 8-2 15,-1 0 0-15,0 3 0 16,1 3 0-16,2-7 0 15,-2 3 0-15,-1-9 0 0,1-3 0 16,-3-3 0-16,2-4 0 16,-2-10 0-16,3 14 0 15,-3-14 0-15,0 0-5 0,0 0-3 16,0 0-6-16,0 0-9 16,-3-4-17-16,3 4-35 15,-2-12-13-15</inkml:trace>
  <inkml:trace contextRef="#ctx0" brushRef="#br0" timeOffset="40557.6135">4333 13996 289 0,'0'0'9'0,"0"0"4"16,0 0 2-16,0 0 0 15,0 0 2-15,0 0 3 16,11 0 2-16,2 0 0 15,8 0-6-15,9-2-7 16,2-3 1-16,8 0-1 0,-2 0-2 16,6 1-1-16,-2 0-2 15,-8 0-2-15,-1-2 0 16,-6 3 0-16,-6 0-1 0,-5 3 0 16,0-4 0-16,-9 2 1 15,-7 2 0-15,0 0-1 16,0 0 1-16,0 0-1 0,-14 0 0 15,-4 6 0-15,-5 0 0 16,-1 4-1-16,-6 1 0 16,3-2 1-16,-6 4-1 15,4-3 0-15,-1-3 1 0,7 2-1 16,3-6 0-16,6 2 0 16,3-2 0-16,11-3 0 15,-10 0 0-15,10 0 0 16,13-3-1-16,2-2 1 15,3-2-1-15,1-1 1 16,6 1 0-16,0-3-1 0,2 3 1 16,-4 2-2-16,-4 0-2 15,-6 0-5-15,2 5-15 16,-6 8-53-16,-9-8-10 0</inkml:trace>
  <inkml:trace contextRef="#ctx0" brushRef="#br0" timeOffset="41070.8955">4557 13657 310 0,'0'0'5'0,"-13"-2"4"0,1-3 2 15,-3 5 1-15,-4 0 1 16,-6 0 3-16,-3 9 1 15,-4 7 0-15,-3 8-4 16,5 10-2-16,3 9-1 16,3 3-1-16,9 10 0 0,-1 0-1 15,14 1-3-15,2 0 0 16,9-5-1-16,12-5-1 16,6-5-1-16,9-7-1 0,2-8 0 15,10-8-1-15,-2-5 2 16,5-9-1-16,1-5-1 15,-3-8 1-15,1-6 0 0,-6-10 1 16,-1-3 0-16,-8-2-1 16,0-6 0-16,-14-7 0 15,0 0 0-15,-6-8 0 16,-11-1-1-16,-4-2-1 0,-11-4 0 16,-14 8 0-1,-3 0 0-15,-11 6 0 0,-4 11 1 16,-4 7-1-16,-5 10 1 15,-4 11 0-15,3 4 1 16,3 6-1-16,0 5 0 16,8 8 1-16,5 4 0 0,12 1-1 15,5 3-1-15,12 2-2 16,6-5-7-16,12 3-30 16,10 0-45-16,7-4-1 0</inkml:trace>
  <inkml:trace contextRef="#ctx0" brushRef="#br0" timeOffset="41929.2847">5231 13730 316 0,'0'0'9'0,"0"0"2"15,0-12 3-15,0 12 2 0,2-9 3 16,-2 9 0-16,17-10 1 16,1 8 1-16,5 2-8 15,2 0-3-15,-1 7-4 0,-3 3-1 16,5 5-1-16,-5 2-1 15,-8 8-2-15,-3 0 2 16,-10 4-1-16,-2 0-1 16,-7 0 1-16,-3 0 0 15,-6-7 0-15,3 1-1 0,-3-9 1 16,2-3-1-16,5-6-1 16,1-5 1-16,6-12-1 15,4-6 0-15,0-8-1 16,9-5 0-16,3-4 0 0,6-8 0 15,2 4 1-15,-4-1-1 16,5 6 0-16,-2 1 0 16,-3 12 1-16,-6 3 0 15,-3 6 0-15,-7 12 1 16,10-8-1-16,-10 8 1 0,8 15 0 16,-6-1 1-16,0 10-1 15,3 0 1-15,4 3 0 16,-2 2 0-16,5 0 0 0,1-8-2 15,1 0 0-15,6-8 0 16,3-5 0-16,0-3 0 16,6-5 0-16,-2-2 0 15,3-6-5-15,-3-4-16 0,-2 0-65 16,0 2-3-16</inkml:trace>
  <inkml:trace contextRef="#ctx0" brushRef="#br0" timeOffset="42728.5552">5916 13646 398 0,'0'0'5'0,"0"0"3"16,0 0-1-16,0 0 1 15,0 0 0-15,0 0 0 0,-3 9 1 16,3 0-1-16,3 9-4 16,0 4-2-16,0 0-2 15,2 2-8-15,0 5-31 16,-3-5-42-16,1-5-2 15</inkml:trace>
  <inkml:trace contextRef="#ctx0" brushRef="#br0" timeOffset="42955.6013">6143 13716 388 0,'0'0'5'0,"0"7"2"16,0 3 1-16,0 7 1 0,-5 4 0 16,-3 4 1-16,1 1 0 15,0 6 0-15,-3 1-4 16,-2-3-4-16,4-6-7 16,1 4-22-16,7-6-53 0,-5-7-1 15</inkml:trace>
  <inkml:trace contextRef="#ctx0" brushRef="#br0" timeOffset="43589.4708">6354 13285 343 0,'0'0'7'0,"0"0"3"0,-4-10 4 0,4 10 1 15,-6-9-1-15,6 9 1 16,0 0-1-16,0 0 1 16,-10 0-7-16,8 9-4 15,2 9-2-15,0 3-1 0,7 3-1 16,4 0 1-16,3-2-1 16,4-2 0-16,1-6 0 15,4-6 1-15,2-5-1 0,0-3 1 16,-4-5 0-16,0-10 0 15,-3-3 0-15,-4-1 0 16,1-6 0-16,-7 3 0 16,-4 2 0-16,-1 0 0 15,-1 3 0-15,-2 4 0 0,0 13-1 16,0 0 1-16,0 0-1 16,5 8 0-16,-3 9 0 15,7 3 0-15,0 5 0 16,2 5 0-16,1-3 0 0,0 0 0 15,3 0-1-15,-4 1 1 16,-1-1 0 0,-3-3 1-16,-5-2-1 15,-4-1 1-15,-6-7-1 0,-9 1 0 16,-3 0 0-16,-8-5-2 16,3-3-7-16,-5-1-14 15,-2-6-61-15,13 0 0 0</inkml:trace>
  <inkml:trace contextRef="#ctx0" brushRef="#br0" timeOffset="43801.4462">6911 13359 410 0,'0'0'5'0,"0"0"2"0,0 11 0 15,0-2 2-15,0 6-2 16,0 5 2-16,0 2-1 0,0 4 0 16,0-2-6-16,0 0-7 15,0-4-33-15,0-2-45 16,6-6-1-16</inkml:trace>
  <inkml:trace contextRef="#ctx0" brushRef="#br0" timeOffset="44003.4402">7150 13421 410 0,'0'0'5'0,"0"0"2"16,2 15 1-16,-2-3 1 0,0 8 0 16,3 3 1-1,-3 7 0-15,0 0 0 16,0 2-5-16,0-6-5 15,0 6-14-15,-5 6-60 0,5-23-11 16</inkml:trace>
  <inkml:trace contextRef="#ctx0" brushRef="#br0" timeOffset="44535.835">7248 13087 418 0,'0'0'6'0,"0"0"1"16,0 0 3-16,0 0 0 0,9-5 1 15,-9 5 1-15,15-15 0 16,0 6 0-16,-1-3-5 15,9-1-1-15,-1-3-6 16,0 7 0-16,1-2 0 0,0 2 0 16,-4 4 0-16,-6 2 0 15,-4 3 0-15,-5 8 0 16,-4 4 0-16,0 5 0 16,-4 9 0-16,-5 1 0 0,-4 4 0 15,-2 1 0-15,-2 1 0 16,2-1 0-16,0-5 0 15,3 2 0-15,2-8 0 0,2-3 0 16,5-3 0-16,3-6 0 16,0-9 0-16,14 3 0 15,0-6 0-15,4-6 0 0,3-2 0 16,3-3 0-16,5-3 0 16,-4 2 0-16,0 0 0 15,-3 0 0-15,-2 4 0 16,-7 5 0-16,-1 0 0 15,-12 6 0-15,12-5 0 16,-12 5 0-16,0 0 0 16,0 11-5-16,-10-5-16 0,10-6-51 15,-9 8-15-15</inkml:trace>
  <inkml:trace contextRef="#ctx0" brushRef="#br0" timeOffset="44789.1551">7761 13114 390 0,'0'0'4'0,"0"0"1"0,0 0 2 15,0 0 1-15,9 7 1 16,-2 4 0-16,-3 1 0 15,1 3 1-15,0 2-5 16,0 0-2-16,-1 0-10 16,5-2-35-16,-7 0-39 0,1-4-2 15</inkml:trace>
  <inkml:trace contextRef="#ctx0" brushRef="#br0" timeOffset="45022.5307">7856 12685 412 0,'0'0'4'0,"0"0"2"15,10 0 2-15,0 8 2 16,4 10 0-16,9 1 1 16,2 11 0-16,5 7 1 15,0 11-4-15,-1 8-2 0,-1 6-2 16,-6 8-1-16,-5 3-1 15,-12 2-1-15,-5 2-2 16,-17-3-3-16,-10-2-7 16,-6-14-70-16,-12 8-6 15</inkml:trace>
  <inkml:trace contextRef="#ctx0" brushRef="#br0" timeOffset="45521.7889">5077 13563 288 0,'0'0'8'0,"-3"9"1"0,-2 12 4 16,-4 5 3-16,1 17 1 15,-5 9 2-15,6 10 3 16,2 9-1-16,5 7-7 15,7 1-3-15,18-4-3 16,14-7-2-16,19-3-15 0,6-8-69 16,23-18-2-16</inkml:trace>
  <inkml:trace contextRef="#ctx0" brushRef="#br0" timeOffset="56514.0987">3105 16254 251 0,'0'0'3'0,"0"0"2"0,0 0 1 16,0 0 0-16,0 0 0 16,0 0 0-16,0 0-1 15,-4 7 0-15,1 2-2 16,3 7-2-16,0-2-1 0,0 6-1 16,3 0 2-16,4-1 0 15,2-1 0-15,7-4 1 16,-2-3 1-16,2-4 2 15,3-2 1-15,4-5 2 0,-6-2 0 16,3-8 0-16,-5-5 1 16,1 0 1-16,-7-8 0 15,1 1-2-15,-10-3 1 0,-5 4-2 16,-6-3-1-16,-6 8-1 16,-5 3 0-16,-3 3-3 15,0 10 0-15,-7 0-1 16,2 15-2-16,6 0 1 15,1 7-3-15,3 8-4 0,8-3-37 16,12 5-32-16,5-4-5 16</inkml:trace>
  <inkml:trace contextRef="#ctx0" brushRef="#br0" timeOffset="58650.9852">4813 14851 147 0,'12'0'5'0,"8"-8"5"15,22-3 2-15,21-17 6 16,21-2 3-16,26-12 2 16,39-13 3-16,30-11-1 15,30-11-3-15,19-10-2 16,23-2-3-16,13 0-4 0,12-3-3 16,1 6-3-16,-3 1-3 15,-10 5 0-15,-15 5-2 16,-8 7-2-16,-24 8-1 15,-16 9 0-15,-33 8 0 16,-21 4-1-16,-28 15-4 0,-22 4-14 16,-36 11-52-16,-12 9-4 15</inkml:trace>
  <inkml:trace contextRef="#ctx0" brushRef="#br0" timeOffset="60300.6138">1541 6181 164 0,'0'0'5'16,"0"0"-2"-16,0 0 2 15,0 0-1-15,0 0 3 0,0 0 0 16,0 0 3-16,13 0 4 16,2 5-1-16,7 0 0 15,8 2 2-15,10 3 2 16,6-1-4-16,13-1 1 15,5 1-2-15,10-1-1 0,6-3-2 16,10 0-1 0,2 3-1-16,11-7 0 0,5 4 0 15,7-4 0-15,-2 4-1 16,9-2 0-16,6 1-3 16,1 4 0-16,2-3 0 0,6 2-1 15,2-2 1-15,3 2 1 16,5 1-1-16,2-3 1 15,-1 0-1-15,1-2 0 16,-2 1 0-16,3-2 0 0,-6 4-2 16,-2-4 1-16,-3 1-1 15,-7 0 0-15,-3-3 0 0,-5 1 0 16,-7-1-1-16,-3 0 1 16,-7-1 0-16,-10-2-1 15,-7 0 1-15,-11-2-1 16,-4 2 1-16,-11 3-1 0,-7-2 1 15,-9 2-1-15,-13 0 0 16,-5 2 0-16,-11-2-1 16,-6 6-3-16,-13-6-7 15,0 9-14-15,-13 2-34 16,-9-5-19-16</inkml:trace>
  <inkml:trace contextRef="#ctx0" brushRef="#br0" timeOffset="61034.511">1127 6532 166 0,'12'0'6'0,"6"0"2"16,14 2 1-16,14 1 4 15,12 2-1-15,14-5 4 16,15 3 0-16,9-3 2 16,12 0-5-16,9 0-2 15,0 0 0-15,5-3-2 0,7 1 0 16,7 2 0-16,6-6-3 15,7 6 0-15,4-2 0 0,5 2-1 16,11 0-1-16,-3 0 0 16,11 2-1-16,-4 6 0 15,7-4 0-15,-1 4 0 16,0-2-1-16,3-2 0 16,-6-2 0-16,0-2 0 0,-6 0-1 15,-2 0 0-15,-8-6 0 16,-3-2-1-16,-17-4 1 15,-2 1-1-15,-16-1-1 0,-13 2-1 16,-15 3-11-16,-15 5-31 16,-14-1-27-16,-10 3-5 15</inkml:trace>
  <inkml:trace contextRef="#ctx0" brushRef="#br0" timeOffset="72274.9118">6419 16763 190 0,'0'0'7'15,"0"0"2"-15,0 0 0 16,0 0 1-16,0 0 0 15,0 0 4-15,16 0 3 16,4 0 2-16,18 0-3 0,15 0-2 16,11 0 1-16,21 2-1 15,9-2 0-15,14 0 0 16,5 0-3-16,7-2-4 16,1 0-1-16,-4-6 0 0,4 0 0 15,-8 1 0 1,-6-2 0-16,-5 1-1 15,-10-2-1-15,-9 3 0 0,-14 0 1 16,-14 1-4-16,-13 5 2 16,-15-2-1-16,-10 3 0 0,-17 0 0 15,0 0-2-15,-24 0-1 16,-8 3-1-16,-16 1-4 0,-14 1-1 16,-12 2-2-1,-16 3 0-15,-10-3 0 0,-6 3-2 16,-9 1-2-16,-1 1 3 15,0 0 0-15,0-1 2 16,7 1 1-16,7-2 1 16,7-3 1-16,9-2 0 0,6 0 4 15,13-3 0-15,12-2 3 16,18 0 0-16,7 0-1 16,7 0 0-16,16 0 1 15,7 0 1-15,12 0 0 16,18 0 1-16,7 0-1 0,16 0 2 15,15 0 2-15,15 0 1 16,15 0 0-16,11 0 0 16,8 0-1-16,5-2-1 0,4-1-1 15,2 1-1-15,-7 2-2 16,-14 0 0-16,-8 0-1 16,-17 0 0-16,-18 2-1 15,-15 1 0-15,-16-1 1 0,-13 5-1 16,-20-7 0-16,0 10-3 15,-9-2-5-15,-14-4-8 16,-2 4-17-16,-9 4-17 16,-18-3-15-16,-3 3-12 0</inkml:trace>
  <inkml:trace contextRef="#ctx0" brushRef="#br0" timeOffset="72665.1056">6784 16973 190 0,'0'0'7'16,"37"0"3"-16,11 0 2 16,11 0 3-16,16 0 3 15,17 0-1-15,7-1 2 0,26-2 1 16,4 0-5-16,-12 1-4 16,-6-4-2-16,2 2-2 15,-14 1-1-15,-10-2-2 16,-4 0 1-16,-20 3-4 15,-15 0 2-15,-13 2-2 16,-10 0-2-16,-22 0-6 0,-5 0-5 16,-13 4-15-16,-11 6-37 15,-6-7-10-15</inkml:trace>
  <inkml:trace contextRef="#ctx0" brushRef="#br0" timeOffset="73385.4008">6775 16837 97 0,'0'0'9'0,"0"0"1"0,0 0 3 15,0 0 1-15,0 0 5 16,0 0 4-16,9 0 4 16,16 0 4-16,10 0-5 0,20 3-3 15,14 2-3-15,16-1 1 16,9-4-4-16,13 3-2 15,10-3-5-15,-3 0 0 0,6-5-3 16,-10 0-1-16,-7-2 0 16,-11-1 0-16,-4 1 0 15,-12 2-1-15,-13 3-1 16,-16 0-1-16,-5-1 0 16,-16 3-1-16,-5 0 0 15,-12 0-1-15,-9 0 1 16,0 10-4-16,-16-5 0 0,-4 2-7 15,-10 0-8-15,-5 1-32 16,8 4-28-16,-25 0-5 16</inkml:trace>
  <inkml:trace contextRef="#ctx0" brushRef="#br0" timeOffset="76328.5839">3292 12325 220 0,'0'0'0'15,"0"0"-1"-15,0 0 1 16,0 9 0-16,0 5 3 16,1 9 2-16,5 12-1 15,-2 9 3-15,5 3-1 16,1 13 3-16,-1 2-2 0,4 4 0 16,-1 2-2-16,0-6 0 15,-1-3-2-15,-2-10-1 16,-1-1 0-16,0-11 0 15,-3-5-1-15,-3-10 0 16,1-4 0-16,-3-18-1 0,0 0-1 16,0 0 1-16,0-25 0 15,-3-4-1-15,-2-17 1 0,-3-5-2 16,1-9 2-16,-3-9 0 16,1 2 0-16,-4-5 1 15,1 2 1-15,-2 9 2 0,3 6 1 16,1 10 1-16,-3 6 0 15,6 9 1-15,2 10-2 16,0 8-2-16,5 12 1 16,0 0-2-16,-2 27 1 15,2 15-1-15,7 15-1 0,-2 18 2 16,4 12 0-16,4 17-10 16,-4 9-42-16,6 2-18 15</inkml:trace>
  <inkml:trace contextRef="#ctx0" brushRef="#br0" timeOffset="78333.2183">1700 17974 118 0,'0'0'10'0,"11"-9"3"16,1-1 3-16,2-5 3 15,9 3 0-15,4-3 2 0,6-3 1 16,2-2 0-16,2-2-8 16,3 2-3-16,3-2-3 15,0 2-2-15,2-5-1 16,-2 6-2-16,1-5 0 15,-1 4-1-15,-3 4 0 16,-4 3 1-16,-8 4 1 16,-3 2-2-16,-10 1 0 0,-15 6 0 15,0 0-1-15,-8 8-1 16,-8 2 1-16,-12 5-1 0,-7-1 0 16,-6 4-2-16,-2 2 0 15,-3-1 1-15,0 1-1 16,-2 2 1-16,0-4-1 15,4 7-1-15,0-8 2 16,3 8 2-16,41-25 2 16,-32 16 2-16,2 0-1 0,30-16 1 15,-21 22 3-15,32-22 1 16,15-4-1-16,16-6-1 16,8-3-19-16,13-4-53 15,3-3-4-15</inkml:trace>
  <inkml:trace contextRef="#ctx0" brushRef="#br0" timeOffset="84880.1002">12929 10664 200 0,'0'0'5'16,"0"0"4"-16,0 0 4 16,0 0 1-16,0 0 2 0,0 0 0 15,0 0 1-15,0 0 0 16,-2-9-6-16,2 9-2 16,0 0-3-16,0 0-3 0,0 0-1 15,0 0 0-15,0 0 0 16,0 0 0-16,0 0 1 15,0 0 1-15,0 0-1 16,0 0 1-16,-3 7 0 0,3-7 2 16,0 12-2-16,0-12 1 15,0 12-1-15,0-2 1 16,0-3-1-16,-3 4-1 16,3-4 0-16,0 2-1 0,0 2 0 15,0 1 0-15,0-4 0 16,0 2 0-16,0-1 0 15,0 1 0-15,3-2 1 16,0 1-1-16,-3-9 1 16,2 18-1-16,1-8 1 15,0-2-1-15,-3 0 1 0,2 1-1 16,-2 2 0-16,3-2 0 16,-3-2 0-16,1 5 0 0,3-4 0 15,-2 4 0-15,2-5-1 16,2 4 1-16,-2-4-1 15,5 4 0-15,-5-5 1 0,3 5 0 16,1-4-1-16,-2 3 0 16,3 0 2-16,3 2 0 15,1 0 0 1,2-2 0-16,-2 3 0 0,1 0 0 16,2-4-1-16,-2 3 1 15,4 1-1-15,-4-3-1 16,-1-1 0-16,2 4 0 15,0-3 1-15,0 0-1 16,-1 0 0-16,3-2 1 16,2 1-1-16,-2 1 0 0,0 0 0 15,0-2 1-15,1 1-1 16,2-1 0-16,-3-2 0 0,-2 2 0 16,2-3 0-16,4 2 0 15,-5-1 0-15,5-1 1 16,-5 1-1-16,4-2 0 15,0 1 0-15,4-1 0 16,-5 2-1-16,1-4 1 0,0 3 0 16,-1 1-1-16,-1-2 1 15,3-2-1-15,0 1 1 16,2 0 1-16,-3 1-2 0,2-1 0 16,0-3 0-16,0 2 0 15,6 0 0-15,-5-2 0 16,1 3 0-16,3-3 0 15,3 3 0-15,-5-3 0 16,3 2 0-16,-3-2 0 16,0 0 0-16,-1 0 0 0,1 3 0 15,-2-3 0-15,-1 0 0 16,0 0 0-16,-2 0 0 16,3 0 0-16,-1 0 0 0,-2-3 0 15,2 3 0-15,2-2 0 16,2-4 0-16,-4 4 0 15,3 0 0-15,2-5 0 0,-4 4 0 16,0-5 0-16,-2 4 0 16,0-4 0-16,-4 3 0 15,-1-2 0-15,3 2 0 16,-4 1 0-16,1-5 0 16,0 1 0-16,4 1 0 15,0-3 0-15,2 1 0 0,0-1 0 16,1 0 0-16,-1-2 0 15,3-1 0-15,-5 4 0 16,0-3 0-16,-3 0 0 16,1 3 0-16,-4-3 0 0,-2 1 0 15,1-3 0-15,3 1 0 16,-5-2 0-16,2 1 0 0,-3 1 0 16,3-2 0-16,-4 0 0 15,4-1 0-15,-1 0 0 16,-1 1 0-16,-2-2 0 15,1 2 0-15,1-4 0 0,-4 1 0 16,0 3 0-16,0-2 0 16,1 0 0-16,0 5 0 15,-3-4 0-15,2 1 0 16,-2 3 0-16,0 0 0 0,-2 0 0 16,2-3 0-16,-2 2 0 15,3 0 0-15,-3 1 0 16,1 2 0-16,-1-2 0 15,0 2 0-15,2 0 0 16,-5 10 0-16,2-14 0 0,-2 14 0 16,3-16 0-16,-3 16 0 15,1-14 0-15,-1 14 0 16,0-11 0-16,0 11 0 0,0-12 0 16,0 12 0-16,0-12 0 15,0 12 0-15,0-10 0 16,0 10 0-16,0-12 0 15,0 12 0-15,0-8 0 0,0 8 0 16,0-9 0-16,0 9 0 16,0 0 0-16,0-8 0 15,0 8 0-15,0 0 0 16,0 0 0-16,0 0 0 0,-1-10 0 16,1 10 0-16,0 0 0 15,0 0 0-15,0 0 0 16,0 0 0-16,0 0 0 15,0 0 0-15,0 0-27 16,0 0-60-16,0 0-4 16</inkml:trace>
  <inkml:trace contextRef="#ctx0" brushRef="#br0" timeOffset="87282.4381">12843 10662 163 0,'0'0'7'0,"0"0"2"0,0 0 5 16,0 0 2-16,-6-13 0 15,6 13 2-15,0 0-3 16,0 0 1-16,0 0-4 15,0 0-5-15,0 0 0 0,-5 15-3 16,5-3 1-16,0 6 0 16,0-1 3-16,3 2 1 15,-1 4-1-15,4 0 2 16,1-3-1-16,5 2 2 0,1-3-2 16,-1 4 0-16,4-1-2 15,-2-2-1-15,4 0 1 16,1-3-2-16,-2 4 0 15,3-2 1-15,0-2 0 0,3 1-1 16,2-2 1-16,-1-3-1 16,1 5 0-16,0-6-1 15,-2 3 0-15,0-3-2 16,-2 0 0-16,1-2 1 0,1 3-1 16,-3-3 0-16,0 0 0 15,0-2 1-15,-1 1 0 16,2-1-1-16,1-1 1 15,3 0-1-15,-5 1 0 16,5-3 0-16,1-1 0 0,0-1-1 16,2 0 1-16,-3 2-1 15,-4-4 0-15,4 2 0 16,0-3 0-16,-8 3 0 0,3-1 0 16,1 1-1-16,-5-3 1 15,5 2 0-15,-1-2 0 16,-1 0 0-16,1 0 0 15,5 0-1-15,0 0 1 16,-1 0 0-16,4 0 0 16,-3 0-1-16,0 0 1 0,0 0 0 15,0 0-1-15,-1 0 2 16,-2-2-2-16,1 2 0 0,-2-3 0 16,0 1 0-16,2-1 0 15,-3 3 0-15,2-3 0 16,-2 2 0-16,5-4 0 15,-2 2 0-15,-2 0 0 0,4 1 0 16,-2-3 0-16,1 3 0 16,0 0 0-16,-3-4 0 15,4 4 0-15,-2-1 0 16,2-1 0-16,-6-1 0 0,5 0 0 16,0-1 0-16,-1 0 0 15,-2 0 0-15,1-1 0 16,1-1 0-16,-3 1 0 15,0-1 0-15,0-1 0 16,-1-2 0-16,-1 2 0 0,0-1 0 16,-5-2 0-16,6 0 0 15,-4-1 0-15,0 3 0 16,0-3 0-16,-2-1 0 16,3-1 0-16,2 0 0 0,-3 3 0 15,0-5 0-15,-3 4 0 16,0 0 0-16,6-2 0 0,-6 0 0 15,1 1 0-15,-3 0 0 16,-1-2 0-16,4-2 0 16,-3 3 0-16,-3-4 0 15,4 4 0-15,-2-5 0 16,1 1 0-16,-2-1 0 0,-2 2 0 16,4 1 0-16,-1-1 0 15,-2-1 0-15,-3 1 0 16,4 2 0-16,-3-2 0 15,3 0 0-15,-3 1 0 16,2 0 0-16,-2-1 0 0,2-2 0 16,-1 6 0-16,1-4 0 15,-2 1 0-15,2 0 0 16,-2 4 0-16,-2-2 0 0,3 3 0 16,-4 0 0-16,-2 12 0 15,2-15 0-15,-2 15 0 16,0-8 0-16,0 8 0 0,0 0 0 15,0 0 0-15,0 0 0 16,0 0 0-16,0 0 0 16,0 0 0-16,0 0 0 15,0 0 0-15,0 0 0 16,0 0 0-16,0 0 0 0,0 0 0 16,0 0 0-16,0 0 0 15,0 0 0-15,0 0 0 16,0-12 0-16,0 12 0 15,0 0 0-15,0 0 0 16,0 0 0-16,0-10 0 0,0 10 0 16,0 0 0-16,0 0 0 15,-10 0 0-15,0 5 0 16,-4 5 0-16,-4 5 0 0,-5-3 0 16,-7 8 0-16,-4 2 0 15,-3-2 0-15,-3 5 0 16,-3-3 0-16,3-3 0 0,0 2 0 15,7-4 0-15,5 1 0 16,3-9 0-16,7 1 0 16,6-2 0-16,12-8 0 15,0 0 0-15,5-3 0 16,13-7 0-16,4-2 0 0,5-8 0 16,7 0 0-16,7-5 0 15,-2 0 0-15,4-1 0 16,-5 1 0-16,-4 0 0 15,-1 0 0-15,-4 5 0 16,-9 1 0-16,0 4 0 16,-8 5 0-16,-2 3 0 0,-10 7 0 15,10-8 0-15,-10 8 0 16,0 8 0-16,0 4 0 16,0 2 0-16,0 6 0 0,0 2 0 15,0 3 0-15,0 6 0 16,0-5 0-16,2 1 0 0,3 0 0 15,6 2 0-15,-1-2 0 16,-1-3 0-16,4-1 0 16,-1-1 0-16,13 3-59 15,-2-5-32-15</inkml:trace>
  <inkml:trace contextRef="#ctx0" brushRef="#br0" timeOffset="93467.2892">15206 6991 182 0,'0'0'8'15,"0"0"6"-15,0 0 2 0,0 0 3 16,0 0 0-16,0-10 3 0,0 10-1 16,0 0 1-16,-5-13-8 15,5 13-4-15,-12-10-3 16,-1 5-3-16,1-2 0 15,-5-1-1-15,0-2-3 16,-11 1 1-16,1-1 1 16,-9 0-1-16,-2-2-1 0,-5-1 1 15,-10 0-1-15,-5 4 1 16,-15-1-1-16,-4 5 1 16,-10 2 0-16,-7 3-1 0,-9 8 0 15,-8 2 0-15,-8 9 1 16,-9 2-1-16,-3 8 1 15,-1 3 0-15,-7 11 0 16,3-1 1-16,-7 9 0 16,4 9 0-16,0 4 0 0,-3 8 0 15,1 5-1-15,4 7 2 16,3 6 0-16,4 3 1 16,4 5 2-16,4 3 1 0,5 3 0 15,10 2 1-15,2 6 0 16,6 2-1-16,5 5 1 15,4-1-2-15,3 6-1 0,0 4 0 16,3-5-2-16,2 3-1 16,2 0 2-16,6 1-1 15,-4-6-1-15,9-2 1 16,1-4-1-16,12-10 1 16,3-5 0-16,9-9 0 15,6-12-1-15,7-7 0 0,12-10-1 16,2-10-1-16,10-9 0 15,5-9 0-15,2-7-1 16,0-8 0-16,0-6 1 16,2-2-1-16,-2-11 0 0,5 10 1 15,-5-10-1-15,0 0 0 16,0 0-2-16,5-10-1 16,-5 10-5-16,0-21-9 15,0 11-22-15,2 1-44 0,-2-4-4 16</inkml:trace>
  <inkml:trace contextRef="#ctx0" brushRef="#br0" timeOffset="93800.4909">10282 9911 342 0,'0'0'1'0,"0"0"1"15,0 0 2-15,13 8 1 16,-1 4 2-16,6 6 1 16,1 6 0-16,4 5 1 0,1 9-1 15,2 4-2-15,-5 3-1 16,2 2-1-16,-5-2 0 16,-4-1 0-16,-4-5 1 15,-2-1 0-15,-3-9 0 16,-5-7 1-16,2-2-2 0,-2-7 2 15,0-13 0-15,10 5 0 16,3-16-1-16,6-13 0 16,19-15 0-16,11-14 0 0,18-10-1 15,25-17-9-15,13-2-72 16,35-30-6-16</inkml:trace>
  <inkml:trace contextRef="#ctx0" brushRef="#br0" timeOffset="100509.3268">2887 13147 126 0,'0'0'7'0,"0"0"4"16,0 0 4-16,0 0 5 15,-8-10 1-15,8 10 0 16,0 0 0-16,-10-4 0 16,10 4-6-16,-7 17-5 15,7-3-1-15,0 8-3 0,-3 10 0 16,3 4 0-16,0 7 1 15,0 7 1-15,3 7-1 16,2 13 2-16,4-2-1 16,-2 7-1-16,4-3 1 15,1 5-2-15,1-6 0 16,2 11 0-16,-2-5-3 0,-1-5 1 16,0-3-2-16,1 3 0 15,-5 3 0-15,2-6-1 16,-3 0 0-16,0-8 1 15,-1-1-1-15,0 2 0 16,-4-5 0-16,0-2-1 0,1-3 0 16,-3 0 0-16,0-1 0 15,-3-3 0-15,1 2 0 16,-3-3 0-16,1-5 1 16,1 3-1-16,1-5 0 15,2 0 0-15,0-4 0 16,0 3 0-16,0 1 1 0,0-2 0 15,2-2-1-15,1-1 1 16,-3 2 0-16,1 1 1 0,2-1-1 16,-3-3-1-16,3 0 0 15,-3 4 1-15,2-1-1 16,0-2 1-16,1 2-1 16,1 1 1-16,-2-4 0 0,0 1-1 15,1 0 1-15,-1 1 1 16,-2 0-1-16,0-4 0 15,3 4 1-15,-3-6-1 0,1 3 0 16,-1-4 1-16,0 1-1 16,0-6-1-16,3 1 0 15,0 0 1-15,-1-5-1 16,-2 2 0-16,2 1 1 16,1-3-1-16,-3-3 0 15,3 0 0-15,-3 0-1 0,0-5-1 16,0 2-4-16,0-7-6 15,0-7-6-15,0 9-15 16,0-9-22-16,0 0-27 0</inkml:trace>
  <inkml:trace contextRef="#ctx0" brushRef="#br0" timeOffset="101749.6031">1683 17519 135 0,'0'0'8'0,"0"0"6"0,0 0 5 15,0 0 2-15,0 0 4 16,0 0 0-16,10-7 3 16,-10 7 1-16,14-15-6 15,-4 2-3-15,6 0-5 0,1-4 2 16,28-25-3-16,7-8-2 16,5-4-1-16,10-8-2 15,6-5 0-15,1 0-2 16,1 3-1-16,-10 10-3 15,2 1 0-15,2 2-1 16,-5 1 0-16,2-2 1 0,-4 2-3 16,0 3 1-16,-2 5 0 15,-9 0 0-15,-3 3 1 16,-4 4 0-16,-3 3 0 0,-7 5-1 16,-4 4 2-16,-2-2 0 15,-7 11-1-15,-4 1 0 16,0 4-1-16,-8 1 0 15,-9 8 0-15,12-7-1 0,-12 7 1 16,0 0 0-16,0 0 0 16,0 0-1-16,0 0 1 15,0 0 0-15,0 0 0 16,0 7 0-16,0-7-1 16,-12 9 0-16,12-9 0 0,-13 13 0 15,3-8-2-15,1 2-2 16,-2 3-5-16,-2-3-8 15,5 4-22-15,3-2-46 0,-8 1-4 16</inkml:trace>
  <inkml:trace contextRef="#ctx0" brushRef="#br0" timeOffset="102175.3704">2292 16966 235 0,'0'0'5'15,"7"-12"5"-15,9-1 3 16,6-11 4-16,7-6 3 16,14-8 1-16,6-8 1 0,14-9 0 15,4-3-1-15,5-5-6 16,0 4-4-16,1 2-2 16,-7-1-4-16,-3 7 0 15,-6 4-3-15,-7 7 0 0,-11 8 1 16,-7 4-1-16,-6 9 0 15,-7 1 0-15,-6 8 0 16,-13 10-1-16,0 0 0 16,0 0-1-16,0 0-4 0,-10 5-14 15,0 15-58-15,0-10-5 16</inkml:trace>
  <inkml:trace contextRef="#ctx0" brushRef="#br0" timeOffset="109153.6149">6304 15272 264 0,'0'0'5'0,"0"0"1"16,3 3 3-16,-3-3-1 16,0 0 2-16,0 0-2 15,13 9 3-15,-13-9 0 0,2 15-3 16,3-6-2-16,0 2 0 16,7 2 2-16,1-1 4 15,5-2 0-15,2-10 0 16,14 0 0-16,8-13 1 0,12-12-1 15,12-15 1-15,13-8-1 16,17-17-1-16,14-12 0 16,17-7-1-16,4 2-1 15,7-2-1-15,-5 2-4 0,-8 15-4 16,-16 8 0-16,-14 14 0 16,-20 13 0-16,-24 10 0 15,-15 12 0-15,-19 3 0 16,-4 7 0-16,-13 0 0 0,2 4 0 15,-2-4 0-15,-8 16 0 16,3-2 0-16,-4-5-34 16,1 9-53-16,-5 0-4 15</inkml:trace>
  <inkml:trace contextRef="#ctx0" brushRef="#br0" timeOffset="111426.0618">3163 16327 196 0,'0'0'5'0,"0"0"1"15,-11 0 2-15,11 0 1 16,0 0 2-16,0 0 1 0,0 0 3 15,8-2 0-15,4-1-2 16,3 3 0-16,10-2 0 16,-4-1 1-16,13 3-1 0,-2 0-1 15,5 0 1-15,1 0-3 16,4 0 0-16,-3 0-1 16,4 3-2-16,2-3-1 15,2 0 0-15,2 2-1 16,4-2 0-16,6 0-1 15,4 0-1-15,1 0 0 0,6 0-1 16,0-2 0-16,6-1-1 16,-1 1 0-16,-1 2 0 15,-1 0-1-15,-2 0 0 0,-1 0 1 16,-2 0-1-16,-1 2 0 16,-7 1 1-16,2-1-1 15,0-2 0-15,-5 0 1 16,0 0 0-16,3 0-1 0,-1 0 0 15,-2 0 0-15,1 0 0 16,-4-2 0-16,-1 2 0 16,-6 0 0-16,-2 0 0 15,-1 2 0-15,-3 1 1 0,-2-3-1 16,0 2 0-16,-1 0 1 16,-3-2-1-16,0 3 0 15,0-3 0-15,-2 2 1 16,3-2-1-16,-4 3 0 15,-2-3 1-15,0 0-1 0,0 0 1 16,-1 0 0-16,1 0 0 16,0 0 0-16,2 0 0 15,3 0-1-15,1 0 1 0,-2 0 0 16,3 0 0-16,-2 0-1 16,1 0 0-16,0 0 1 15,-4 0-1-15,-2 0 1 0,0 0-1 16,0 0 0-16,-1 3 0 15,-1-3 1-15,2 0-1 16,-4 0 0-16,4 1 1 16,-4-1-1-16,-1 4 0 15,0-2 0-15,-3 0 0 0,-2-2-1 16,0 6 1-16,0-3 1 16,0-3-1-16,-2 1 0 15,-3 5 1-15,6-6-1 16,-2 2 0-16,0-2 1 15,-5 0-1-15,4 3 1 0,-6-1-1 16,3-2 1-16,-5 0-1 16,1 3 1-16,-11-3 0 15,14 0 0-15,-14 0 0 0,7 0 0 16,-7 0 1-16,0 0-1 16,11 2 1-16,-11-2 0 15,0 0 0-15,0 0 0 0,0 0 0 16,0 0-1-16,0 0 1 15,0 0-1-15,0 0-1 16,0 0-1-16,0 0-1 16,0 0-2-16,-5 0-5 15,5 0-9-15,-11 0-17 16,11 0-49-16,-9 0-3 0</inkml:trace>
  <inkml:trace contextRef="#ctx0" brushRef="#br0" timeOffset="113490.5437">6541 16102 219 0,'0'0'5'0,"0"0"4"15,0 0 2-15,0 0 3 16,0 0 1-16,0 0 0 0,0 0 0 16,0 0-1-16,0 0-3 15,0 0-4-15,0 0-3 16,7 0-1-16,-2 10 0 15,8-1 0-15,-1 6 2 0,3 2 2 16,2-1 1-16,1 3-1 16,5 1 2-16,-4 0-1 15,3-3-1-15,-1 1-1 16,0 0-1-16,-3-6 0 16,5 3-1-16,-4-6-2 0,-1 1 1 15,-4-3-1 1,2-1-1-16,-2 1 0 0,-6-5 0 15,-8-2 0-15,15 6 0 16,-15-6-1-16,0 0 1 0,8 3 0 16,-8-3 0-16,0 0 0 15,0 0 0-15,0 0-1 16,-8 0 0-16,-2-6-1 0,-3 1 0 16,-6-2-1-16,1-6-1 15,-7 3 0-15,3-5 0 16,-3-1 0-16,3-2 1 15,-1-5 0-15,1 3 0 16,0 1 1-16,4-1 0 0,1 0 2 16,2 4 0-16,0 2 0 15,5 2 2-15,0 1-1 16,10 11-1-16,-10-11 0 16,10 11 0-16,0 0 0 15,3 4 0-15,4 6 0 16,5 7 0-16,1 0 0 0,4 4 0 15,1 2 2-15,4 3-1 16,-1-3 0-16,5 2 0 0,-3 0-1 16,-3-6 0-16,1 6 0 15,0-7 0-15,-1 2-1 16,-3-8 1-16,1 0-1 16,-6-2 0-16,-4 0 1 0,-8-10-1 15,14 14 0-15,-14-14 0 16,0 0 1-16,0 0-1 15,10 11 1-15,-10-11 0 16,0 0 0-16,0 0 1 0,0 0 0 16,0 0 0-16,0 0 0 15,0 0 0-15,0 0 0 16,0 0 0-16,0 0-1 16,0 0 0-16,-10 0 0 15,1 0 0-15,-4 0-1 0,-4 1 0 16,-3 5 0-16,-3-1 0 15,-7 2 0-15,-2 6 1 16,-4 0-1-16,-2-1 1 0,1 3-1 16,-4-1 1-16,4 1 0 15,0 0 0-15,5 0 0 16,2-3 0-16,5 0 1 0,5-4-1 16,8-3 0-16,0 0 0 15,12-5 0-15,-11 2 0 16,11-2 1-16,0 0-1 15,0 0 0-15,0 0 0 16,0 0-1-16,5 0 1 0,-5 0-1 16,15-7 0-16,-4 2 1 15,6 0-1-15,0-2 0 16,3-1 0-16,2-1 0 16,0 1 0-16,8-5 0 15,-3 1 1-15,3 0-1 0,3-5 0 16,-1 2 0-16,-2 0 1 15,-1-2-1-15,-1 1 0 16,-3 4 0-16,-7 0 0 0,-1 2 0 16,-4 5 1-16,-6 0-1 15,-7 5 0-15,9-3 0 16,-9 3 0-16,0 0 0 16,0 0-1-16,0 0 1 0,0 0 0 15,0 0-1-15,-4 6 1 16,4-6-1-16,0 0 1 15,-10 7 0-15,10-7 0 16,0 0 0-16,0 0 0 0,0 0 1 16,0 0-1-16,0 0 1 15,0 0 0-15,0 0-1 16,0 0 1-16,-11-10 0 16,11 10 0-16,-7-15-1 15,5 6 0-15,-8-4 0 16,2-1 1-16,-2-4-1 0,-2 0 0 15,-1-4 0-15,1 3 1 16,-1-5-1-16,-1 3 1 0,-1-2-1 16,0-2 0-16,1 3 1 15,-4 0-1-15,1 2 1 16,1-2-1-16,-4 2 0 16,1 0-1-16,1 1 1 0,-2 3 0 15,6-1-1-15,-2 2 1 16,-1 1-1-16,6 2 1 15,1 4 0-15,10 8 0 16,-11-10 0-16,11 10 0 0,0 0-1 16,0 0 0-16,0 0 0 15,5 10 1-15,9 7-1 16,9 3 1-16,2 7 0 16,5 1 1-16,2 4-1 15,3 2 1-15,2-2-1 0,1 1 0 16,-6-1 0-16,0-3 0 15,1-4 0-15,-6 3 0 16,-2-6-1-16,-3-5 1 16,-4 1 0-16,-6-8 0 0,-2 0 0 15,-10-10 1-15,5 7-1 16,-5-7 1-16,-12 0-1 16,-1-7 1-16,-5-3-1 0,-1-6 1 15,-9-6-1-15,1-3 0 16,-3-4 1-16,3-3-1 15,-3 2 0-15,-2-2 1 16,2 3-1-16,2 0 0 0,3 5 1 16,4 4-1-16,-2 2 0 15,10 6 0-15,1 5-1 16,12 7 0-16,-12 0 0 16,12 7 0-16,2 11 0 15,8 4-2-15,4 12-1 16,7 2-11-16,-1 3-28 0,10 1-43 15,2-1-2-15</inkml:trace>
  <inkml:trace contextRef="#ctx0" brushRef="#br0" timeOffset="114225.4985">7607 15787 324 0,'0'0'7'0,"0"0"4"15,0 0 4-15,5-7 2 0,-5 7 0 16,0 0 0-16,0 0 2 15,7 7 0-15,-7 8-6 16,0 4-5-16,0 7-3 16,0 4-2-16,0 4 1 15,0-2-1-15,4 1-1 0,-2-1-1 16,3-5-1-16,-3-4 0 16,3-6-4-16,-5-2-5 15,0-3-11-15,0-12-13 16,-2 11-51-16,2-11-2 15</inkml:trace>
  <inkml:trace contextRef="#ctx0" brushRef="#br0" timeOffset="114539.8626">7473 15943 319 0,'0'0'6'16,"0"0"1"-16,0 0 3 15,0 0 2-15,0 0 5 16,0 0 2-16,15 0 0 0,5 0 2 16,5 0-4-16,5-2-2 15,5 2-1-15,-1-5-3 16,3 2-2-16,0-2-2 0,-4 2-2 16,-6-2-2-16,-4 4-3 15,-6 1 0-15,-5-3 0 16,-4 0 0-16,-8 3 0 15,13 0 0-15,-13 0 0 16,0 0 0-16,0 0 0 0,-11 10 0 16,-1-8-11-16,-13 11-77 15,15 3-2-15</inkml:trace>
  <inkml:trace contextRef="#ctx0" brushRef="#br0" timeOffset="118045.0406">2653 12337 244 0,'0'0'6'15,"0"0"3"-15,0 0 4 0,0 0 3 16,-10-5 1-16,10 5 2 15,-10-6 1-15,10 6 1 16,0 0-6-16,-10 0-3 16,10 0-3-16,0 0-3 15,-2 8-2-15,2-8-2 0,0 17 0 16,0-7 0-16,7 0-1 16,0 7 0-16,1-4 1 15,2 0 1-15,4-4-1 16,7 1 1-16,-4-5-1 0,-1-2 1 15,4-3 1-15,0 0-1 16,0 0 0-16,1-8 0 16,-4-2 1-16,1 1-1 0,0-2 1 15,-9-4-1-15,3-2 1 16,-5 2 0-16,-3-2 1 16,-2-3 0-16,-2 3 0 15,-2-1 0-15,-6 3-1 0,3 3 0 16,-2 2 0-1,2 0 0-15,5 10-1 0,-7-9 0 16,7 9-3-16,0 0 0 16,0 0 0-16,0 0 0 15,0 0 0-15,0 12 0 0,7 3 0 16,-2-1 0-16,4 6 0 16,4 3 0-16,2 2 0 15,0-1 0-15,2 3 0 16,-2-4 0-16,2 7 0 0,-1-6 0 15,-2 3 0-15,0-1 0 16,-1 1 0-16,-6-6 0 16,2 4 0-16,-4-3 0 0,-3 2 0 15,1-5 0-15,-3-2 0 16,-3 1 0-16,-2-4 0 16,-6 2 0-16,1-4 0 15,-1 1 0-15,-4-1 0 16,0-2 0-16,0-1 0 15,-2-2 0-15,-1-2-3 0,0 3 0 16,1-4 0-16,0-1-3 16,5 0-3-16,-4-3-7 15,6 0-22-15,10 0-48 0,0 0-1 16</inkml:trace>
  <inkml:trace contextRef="#ctx0" brushRef="#br0" timeOffset="118758.4732">3071 11913 421 0,'0'0'5'0,"0"0"2"16,0 0 2-16,0 0 1 0,0 0-1 15,0 0 2-15,2 5-1 16,1 7 1-16,-3 2-4 16,2 4-3-16,0 4-1 15,3 4-1-15,2 1 0 0,-1 0-2 16,4-3 0 0,-6-1 0-16,4-3 0 0,-3-5 0 15,3-3 0-15,-6-2-3 16,-2-10 1-16,0 0-1 15,0 0 0-15,0 0 0 0,0-15 1 16,0-2 0-16,-8-5 1 16,1-6 0-16,2 1-1 15,-2-3 2-15,-3 3 0 16,4 0 1-16,-1 7 1 0,2 2-1 16,1 4 2-16,-1 7-1 15,5 7 0-15,-6-11-1 16,6 11 1-16,0 8-1 0,0 4 0 15,8 10 0-15,-1 1-1 16,1 4 0-16,2 3 1 16,0-1 0-16,-1 1-1 0,-1-2 0 15,2-6-1-15,-5-5 1 16,0-2-1-16,0-5-1 16,-5-10-2-16,0 0-3 15,0 0-2-15,0 0-5 16,-15-7-8-16,5-4-9 15,-3-3-15-15,-1-1-13 0,-2 0-9 16,2-3-10-16</inkml:trace>
  <inkml:trace contextRef="#ctx0" brushRef="#br0" timeOffset="119008.4492">2906 12054 267 0,'0'0'7'0,"0"0"3"15,0 0 4-15,0 0 3 16,0 0 5-16,0 0 1 15,11 10 4-15,3-10 0 0,9 0-6 16,9-5-1-16,3-6-3 16,6 2-3-16,7-3-3 15,-3-1-3-15,0-1-2 16,-8 1-6-16,-5 1 0 16,-8 1 0-16,-5 2 0 0,-8 4 0 15,-11 5 0-15,0 0 0 16,0 0 0-16,0 0 0 15,-4-3 0-15,-1 11 0 16,-6 4-86-16,1-3-4 0</inkml:trace>
  <inkml:trace contextRef="#ctx0" brushRef="#br0" timeOffset="121139.3578">1216 16823 416 0,'0'0'5'0,"0"0"4"15,3-10 1-15,-3 10 2 16,0 0 0-16,5-7 0 0,-5 7 1 16,0 0 0-16,0 0-4 15,1 9-9-15,2 6 0 16,2 4 0-16,-3 4 0 15,1 3 0-15,2-2 0 0,3 3 0 16,-4-3 0-16,4-1 0 16,-3 2 0-16,-3-10 0 15,3-1 0-15,-5-3 0 16,0-11 0-16,3 12 0 16,-3-12 0-16,0 0 0 0,3-11 0 15,-3-3 0-15,0-8 0 16,0-5 0-16,0-8 0 15,-6-2 0-15,4 2 0 16,-6 3 0-16,-2 2 0 0,4 3 0 16,-3 7 0-16,2 7 0 15,5 6 0-15,2 7 0 16,0 0 0-16,0 0 0 16,0 0 0-16,-3 20 0 0,6 0 0 15,1 4 0-15,6 6 0 16,0 3 0-16,3 1 0 15,0-2 0-15,-6-1 0 16,0-10 0-16,0-3 0 0,2-1 0 16,-9-7 0-16,0-10 0 15,2 9 0-15,-2-9 0 16,0 0 0-16,0-9 0 16,0-3 0-16,0-8 0 15,-2-7 0-15,-4-3 0 0,1-5 0 16,-2 4 0-16,0-5 0 15,-1 1 0-15,-2 9 0 16,3 1 0-16,1 5 0 0,0 5 0 16,0 5 0-16,6 10 0 15,-8-10 0-15,8 10 0 16,0 5 0-16,3 5 0 16,2 10 0-16,1 3 0 15,0 4 0-15,4 7 0 0,0-2 0 16,1 0 0-16,1-5 0 15,-5-2 0-15,1-5 0 16,-1-5 0-16,-4-4 0 16,-3-11 0-16,0 0 0 15,0 0 0-15,0 0 0 0,0 0 0 16,-5-14 0-16,-2 2 0 16,-2-6 0-16,0 4 0 0,2-3 0 15,2 5 0-15,-3-1 0 16,3 1 0-16,5 12 0 15,-7-7-6-15,7 7-20 16,-6 12-45-16,6-12-19 0</inkml:trace>
  <inkml:trace contextRef="#ctx0" brushRef="#br0" timeOffset="121554.5509">1005 16883 357 0,'0'0'6'0,"0"0"2"15,0 0 2-15,0 0 3 16,12-14 1-16,6 10 1 0,3-4 1 16,12 0 2-16,5-1-5 15,6 2-2-15,4-3-1 16,3 2-3-16,2 1-1 0,-8 0-2 15,-3 1-1-15,-6-1-3 16,-6 2 0-16,-4 2 0 16,-12-1 0-16,-1 2 0 0,-13 2 0 15,12-4 0-15,-12 4 0 16,0 0 0-16,-12-2 0 16,-1 2 0-16,-4 0 0 15,-8 0 0-15,3 6 0 16,-8 0 0-16,0 2 0 15,-2 2 0-15,2 0 0 16,2 0 0-16,1-3 0 0,7 3 0 16,5-5 0-16,15-5 0 15,-15 9-36-15,21-9-52 0,16 0-2 16</inkml:trace>
  <inkml:trace contextRef="#ctx0" brushRef="#br0" timeOffset="125045.4801">831 5011 170 0,'0'0'7'0,"0"0"3"0,0-12 5 16,0 12 2-16,0 0-2 15,0 0 2-15,0 0 3 16,0 7 1-16,2 23-6 0,1 5-3 15,6 17-2-15,2 7-2 16,-3 20 3-16,5 9-2 16,0 4 0-16,-1 1 2 0,0 4-1 15,-2-1 0-15,-2-4-1 16,-3-1 0-16,1-11-3 16,-6-6 0-16,0-10-2 15,0-4-1-15,0-11-1 16,-6-7 0-16,3-10-2 15,3-5 1-15,-2-9 0 0,2-8-1 16,0-10 0-16,0 0-4 16,0 0-6-16,-8-14-10 15,8-6-25-15,0-8-33 16,-1-6-7-16</inkml:trace>
  <inkml:trace contextRef="#ctx0" brushRef="#br0" timeOffset="126180.8227">758 4732 185 0,'0'0'2'0,"0"0"-1"16,0-8 1-16,0 8 3 15,0 0 2-15,13 0 3 16,-1 0 1-16,3 2 2 15,5 4 3-15,7-2 2 0,8-1 0 16,8-3 1-16,9 0 0 16,8-5-3-16,7 0-1 15,9-3 0-15,1 1-3 16,11-1-4-16,2 4-1 16,-1-2-2-16,1 4 0 0,4-1-1 15,3-2-1-15,2 3-1 16,2-3 1-16,4 0 0 15,2-2-1-15,0-1 0 16,8 1 1-16,-4-3 0 0,1 0 1 16,7 3-1-16,-2-5 0 15,3 1 0-15,2 5 0 16,-3-8 0-16,3 4-1 0,-5 1-2 16,-1-1 1-16,-4 0-1 15,-7 0 1-15,1-2-1 16,-5 2 1-16,3 0-1 15,-8 2 1-15,-1-2-1 0,-1 2 1 16,-2-1 0-16,-1-1 0 16,-1 0 0-16,0 3 0 15,-5-3 0-15,2 2 0 16,-8 4 0-16,-2-4-1 0,-3 6 1 16,-6 0-1-16,-3-1 1 15,-3 1-1-15,-2 2 0 16,-3 0 1-16,-8 0-1 15,6-3 1-15,-3 0-1 16,-3 1 1-16,-1-1-1 0,-3 2 0 16,0-3 1-16,-8-1-1 15,0 3 0-15,-4-4 0 16,-7 5 1-16,-3-2-1 0,-7 0 0 16,-2 3 0-16,-9 0 1 15,-5 0-1-15,10 0 1 16,-10 0-1-16,0 0 1 15,0 0 0-15,0 0-1 0,0 0 0 16,0 0 0-16,0 0 0 16,0 0 0-16,0 0-1 15,0 6 1-15,0-6-1 16,5 18 1-16,0-6-1 0,-3 5 1 16,6 5 0-16,-4 7-1 15,2 7 1-15,1 5-1 16,-2 6 1-16,0 10 1 15,0 11-1-15,1 3 0 16,1 8 1-16,-7 6-1 0,5 9 1 16,-3 2-1-16,-2 1 2 15,0 5 0-15,0-2 0 16,0 1 1-16,-7-2 0 0,2-2-1 16,-7-10 1-16,6-2 0 15,1-5-2-15,1-11 0 16,-1-10 0-16,5-11 0 15,0-9-1-15,0-7 0 0,0-9 1 16,0-5-1-16,2-9-1 16,-2-9 0-16,3 15-1 15,-3-15-2-15,0 0-15 0,0 12-63 16,2-5-3-16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08:22.3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B0F0"/>
    </inkml:brush>
  </inkml:definitions>
  <inkml:trace contextRef="#ctx0" brushRef="#br0">7180 11281 293 0,'0'0'9'0,"0"0"2"16,0-12 4-16,0 12 1 16,-3-8 1-16,3 8 3 0,-2-12 0 15,2 12 0-15,0 0-8 16,-6-10-4-16,6 10-2 15,0 0-3-15,-1 4-1 16,1 7-1-16,-4 1-1 0,4 3 1 16,0 5-1-16,0 0 1 15,0 2 0-15,0-1 0 16,4-2-2-16,-3-2-3 16,2-2-16-16,0 5-46 0,-3-20-12 15</inkml:trace>
  <inkml:trace contextRef="#ctx0" brushRef="#br0" timeOffset="1416.8435">2892 9411 127 0,'0'0'6'16,"-3"12"3"-16,3 5 4 0,0 3 1 16,0 9 1-16,0 4 1 15,0 11 0-15,0 4 2 16,3 8-5-16,1 9-3 16,-1 1 0-16,2 7-2 15,0 2 1-15,3 4-1 0,-6-1 3 16,3 9-2-16,0-2 1 15,-3-3-1-15,1 0 0 16,-3-2 0-16,2 5 1 16,-2 0-1-16,0-1-1 15,0 3 1-15,-2-1 0 16,-3 3 0-16,0 3-1 0,-6-3 0 16,2 3-1-16,-1-3-1 15,3 3 0-15,-4-3-3 0,2 0 1 16,4-5-1-16,-2 2-1 15,1-3 0-15,-2 2 0 16,4-5 0-16,-6 3 0 0,2-4 0 16,-2 0-1-16,1-2 0 15,-4 0-1-15,3-3 1 16,0-2-1-16,0-4 0 16,3 3 0-16,-3-7 0 15,2 0 0-15,1-2 1 0,-1-5-1 16,4 0 0-16,-4-3 0 15,5 1-1-15,-4-6 1 16,7 1-1-16,-5-2 1 16,3 1 0-16,-1-2 1 15,-2-3 0-15,3 1 0 0,0-3 0 16,-1 3 1-16,0-1 0 16,0-4 0-16,1 2 0 15,2 0 1-15,-2 0-1 0,-1-1 0 16,1-2 0-16,2-3 0 15,-3 5 0-15,1-4 0 16,-1 0-1-16,1 1 0 0,0-5-1 16,2 5 1-16,0-4-1 15,-3-2 0-15,3 1 0 16,-3-1 0-16,3-2 1 16,0-1 0-16,0 1 0 15,0 3 0-15,-3-2 0 0,3 4 1 16,0 0-1-16,0-3 0 15,0 5 0-15,0-2 1 16,0 0-1-16,-2-1 0 16,2 1-1-16,0 0 0 15,0-6 1-15,0 4-1 16,0-6 0-16,0 0 0 0,0 0 0 16,0-4 0-16,0 0 0 15,0-7-1-15,0-1-2 0,0 0-5 16,-5-7-14-16,-9-4-62 15,14-4-4-15</inkml:trace>
  <inkml:trace contextRef="#ctx0" brushRef="#br0" timeOffset="2301.25">1564 14630 313 0,'0'0'0'16,"0"0"0"-16,0 0 1 16,5 3 0-16,8 2 2 15,4 0 3-15,12 2 2 16,11 2 0-16,19-1 2 0,17 4 1 16,13-4 0-16,20 2 0 15,21 1-2-15,16-7-2 16,16-1-1-16,15-3-1 15,7 0 0-15,12 0 0 0,15-6 0 16,10 2 0-16,6-1 0 16,9 0 0-16,10-3 0 15,4 0-1-15,12 1-1 16,6 0 0-16,3-3-1 0,13-2 0 16,-1-1 0-16,6 1-1 15,4-2 1-15,0-4-1 16,1 2 1-16,-6 0-1 15,0-2 0-15,-9 3 1 0,-8-2-1 16,-11 0 0-16,-17 1 0 16,-8 2 0-16,-19 4 1 15,-16 0 0-15,-19 3 0 16,-22 2 0-16,-23 5-1 16,-18 0 1-16,-14 0 0 0,-25 2-1 15,-19 3-1-15,-13 0-1 16,-17 0 0-16,-11 3-4 15,-10 4-19-15,0 0-58 0,-27-3-2 16</inkml:trace>
  <inkml:trace contextRef="#ctx0" brushRef="#br0" timeOffset="3316.9849">2633 14662 269 0,'0'0'6'0,"0"0"5"15,-10-4 4-15,10 4 1 16,0 0 2-16,-15-8-2 0,15 8 1 16,0 0 0-16,-5 9-5 15,7 9-5-15,6 13-4 16,0 5-2-16,-1 9 0 16,5 7 1-16,1 5 0 0,-1 4-1 15,-1 2-1-15,-4-5 1 16,1-2 0-16,-2-5 0 15,-1-2-1-15,-2-13 1 16,-3 0 0-16,0-4 0 16,0-11 0-16,-3-2 1 15,1-6-1-15,2-13 0 0,0 0-1 16,-9 0-1-16,8-10-1 16,-4-12-2-16,3-2-2 15,-1-14-3-15,1-6-3 0,-3-7-1 16,2-2 0-16,3-7 2 15,-5 3 2-15,5-1 1 16,-5 7 4-16,3 6 4 0,-1 6 5 16,-2 2 2-16,1 9 1 15,-2 9-1-15,6 4-1 16,-3 5 2-16,3 10-2 16,0 10-1-16,0 12-2 0,3 14-1 15,0 7 0-15,0 7 0 16,4 7 0-16,-2 2 0 15,0 3-2-15,-1-9-7 16,5-5-22-16,3-2-43 16,-5-12-6-16</inkml:trace>
  <inkml:trace contextRef="#ctx0" brushRef="#br0" timeOffset="4239.2375">2591 14732 230 0,'0'0'6'16,"0"0"7"-16,-5-12 1 0,5 12 3 16,0-8 1-16,0 8 0 15,-2-10 1-15,2 10-2 16,0 0-4-16,0 0-5 0,0 0-4 15,0 0-2-15,0 7-1 16,0-7 0-16,0 13 1 16,0-13-1-16,-4 10-1 15,4-10 1-15,0 0 0 0,0 0 1 16,0 0 0-16,0 0 0 16,6 2 1-16,-6-2-1 15,7-7 1-15,-7 7 0 16,12-10 0-16,-12 10-1 15,8-12 1-15,-8 12-1 0,5-10-1 16,-5 10 0-16,0 0 0 16,-10 7 0-16,-2 8 0 15,-4 7 1-15,-1 10-1 16,-6 6 1-16,-4 6 0 16,2 7 1-16,-1-3 0 0,1 0-1 15,2-4 0-15,0-5 1 16,2-1-3-16,3-8 0 0,3-6 1 15,0-4-1-15,8-3 0 16,-4-1 0-16,4-4 0 16,5-2 0-16,2-10-1 0,-6 12 1 15,6-12-5-15,0 0-8 16,0 0-17-16,-6 3-49 16,6-3-2-16</inkml:trace>
  <inkml:trace contextRef="#ctx0" brushRef="#br0" timeOffset="5043.7851">1392 15678 192 0,'0'0'8'15,"0"0"4"-15,0 0 5 16,-14-5 4-16,14 5 0 15,-16-4 3-15,7 1-2 16,-3 3 2-16,-1 7-8 0,1 3-2 16,1 7-5-16,1 6-3 15,3 4-2-15,0 0-1 16,4 3-1-16,3 0 0 16,5-5 0-16,5-3-1 15,8-5 2-15,1-7-1 0,8-8 1 16,3-2 0-16,-1-7 1 15,4-5-1-15,-6-8 1 0,3 3 1 16,-9-11-1-16,-4 3 0 16,-9-4 0-16,-8-1 1 15,-6 2-1-15,-8 2-1 16,-4 1 0-16,-6 5-1 16,-4 5-1-16,2 3 0 0,0 7-2 15,3 5 0-15,6 0-2 16,2 11-5-16,10 2-16 15,5 15-56-15,10-11-3 16</inkml:trace>
  <inkml:trace contextRef="#ctx0" brushRef="#br0" timeOffset="5268.7258">1777 15877 339 0,'0'0'4'0,"-7"11"1"16,0 5 1-16,-3 3 1 0,-2 9 2 16,-2 2-2-16,-2 4 2 15,-2 4-1-15,4-4-3 16,-2 0-2-16,4-4-2 16,2-7-8-16,2-3-16 15,-1-3-52-15,6-8-4 0</inkml:trace>
  <inkml:trace contextRef="#ctx0" brushRef="#br0" timeOffset="5617.8788">1858 15649 356 0,'0'0'2'0,"0"0"1"0,0 0 1 15,0 9 0-15,-3 4 0 16,0 2 1-16,-4 4 2 16,4 5-2-16,-2 0-1 15,5 0-1-15,0-1 0 0,3-4 0 16,6-7-1-16,4-1 0 16,2-8 1-16,3-3 0 15,2-6 0-15,2-6 0 16,-5-3 1-16,0-5 0 15,-1-2-1-15,-7-3 1 0,-7-3-2 16,-2 2 1-16,-7 1-1 16,-9 3-1-16,-2 4 0 15,-5 6-1-15,0 2-4 16,-1 7-8-16,7 3-18 0,5 7-49 16,-4 1-3-16</inkml:trace>
  <inkml:trace contextRef="#ctx0" brushRef="#br0" timeOffset="5869.4172">1984 15468 357 0,'0'0'5'0,"0"0"3"0,0 0 0 16,14-3 4-16,0 3-1 16,-2 0 1-16,10 8 0 15,6 3 1-15,2 5-4 16,2 8-3-16,-2 4-2 15,0 7 0-15,-5 3-2 0,-9 3-1 16,-5 1 0-16,-9 3 0 16,-7-1-1-16,-7-2-1 15,-12 3 0-15,-2-1-5 16,-7-6-6-16,-4 1-11 16,-7 1-41-16,-1-12-18 0</inkml:trace>
  <inkml:trace contextRef="#ctx0" brushRef="#br0" timeOffset="6135.3973">1228 15406 285 0,'0'0'7'0,"-17"14"2"0,5 10 2 16,-6 9 4-16,1 12 1 16,-3 15 0-16,5 7 2 0,7 14 0 15,8 5-6-15,18-3-3 16,14-9-4-16,16-2-6 16,14-11-38-16,14-14-37 15,13-14-5-15</inkml:trace>
  <inkml:trace contextRef="#ctx0" brushRef="#br1" timeOffset="10452.2969">7207 11249 306 0,'0'0'8'0,"0"0"4"15,0 0 2-15,-8-13 2 16,8 13 3-16,0 0-1 0,-7-10 0 16,7 10-1-16,0 0-6 15,-5 5-4-15,5 7-3 16,0-1-2-16,5 4-1 16,-3 5 0-16,6-3 1 0,-3 3-1 15,0-6 0-15,1 1 0 16,0-5 0-16,-1 3 0 15,-5-13 1-15,6 10 0 16,-6-10 0-16,0 0 1 0,2-12-1 16,-2-4 1-16,-2-1-1 15,-1-5 1-15,-5-7 0 16,2-2 0-16,0 6 1 16,-1 0 0-16,-1 3 1 0,-1 5-1 15,8 8 0-15,1 9 0 16,0 0-4-16,-10-3 0 15,10 11 0-15,0 9 0 16,5 5 0-16,0 5 0 0,2 0 0 16,1 8 0-16,-1-3 0 15,1 0 0-15,-1-2 0 16,-2-5 0-16,1-5 0 16,-4-4 0-16,3-3 0 0,-5-13 0 15,0 10 0-15,0-10 0 16,0-6 0-16,-5-12 0 15,0-5 0-15,-3-4 0 16,1-3 0-16,-3-2 0 0,2-2 0 16,1 2 0-16,2 3 0 15,0 9 0-15,0 4 0 16,3 6 0-16,2 10 0 16,0 0 0-16,0 5 0 0,0 7 0 15,2 5 0-15,3 3 0 16,0 2 0-16,5 6 0 15,-2-3 0-15,-1-4-8 16,3 0-17-16,-5-1-25 0,-5-3-37 16,0-5-1-16</inkml:trace>
  <inkml:trace contextRef="#ctx0" brushRef="#br1" timeOffset="10852.9592">7038 11338 355 0,'0'0'7'16,"0"0"4"-16,-15-5 3 15,15 5 0-15,-13-5 0 16,13 5 0-16,0 0 2 16,0 0 1-16,0-7-6 15,18 4-3-15,7-2-3 0,7 5-1 16,3-5 1-16,9 1-2 16,-3 1 0-16,-2 0-2 15,-4-2 0-15,-1 4 0 0,-9 1 0 16,-2 0-1-16,-11 0 1 15,1 0 0-15,-13 0 0 16,0 0 0-16,0 0 1 0,0 0-2 16,-18 0 0-16,4 1 0 15,-6 2 0-15,-3-1 0 16,1 1 0-16,-5 0 0 16,7 1 0-16,2-1 0 0,1-3 0 15,4 2 0-15,6-2 0 16,7 0 0-16,0 0 0 15,0 0 0-15,5 5 0 16,5-5 0-16,5 0-3 16,5 0 0-16,0 0-4 0,2 0-14 15,0 8-60-15,3-8-5 16</inkml:trace>
  <inkml:trace contextRef="#ctx0" brushRef="#br1" timeOffset="11575.5331">7172 10967 334 0,'0'0'4'0,"-10"-6"1"15,0 2 3-15,-4 2 2 0,-4 2 3 16,-7 0 1-16,-3 9 0 15,-4 11 4-15,2 10-3 16,1 5 0-16,0 12-2 16,8 2-1-16,4 8-2 0,7 2 0 15,10-2-1-15,2-2-2 16,18-3-7-16,6-8 0 16,7-6 0-16,13-11 0 15,6-6 0-15,2-10 0 16,8-9 0-16,3-6 0 0,-5-12 0 15,0-9 0-15,-4-1 0 16,-8-9 0-16,-9-8 0 16,-11 0 0-16,-8-5 0 0,-13-4 0 15,-7-1 0-15,-14-1 0 16,-11 4 0-16,-5 2 0 16,-15 10 0-16,-2 4 0 15,-8 11 0-15,0 11 0 16,-3 5 0-16,-2 7 0 0,4 7 0 15,2 8 0-15,6 2 0 16,6 10 0-16,8 3 0 16,8 10 0-16,9 4 0 15,10 4 0-15,7 1 0 0,9 6 0 16,12-4 0-16,3-1 0 16,9-4 0-16,4-8 0 15,5-5 0-15,3-9 0 16,8-12 0-16,-4-7 0 15,1-5 0-15,-1-14 0 0,-1-9 0 16,-7-3 0-16,0-9 0 16,-11-5 0-16,-9-5 0 15,-8-2 0-15,-10-7 0 0,-6-1 0 16,-14 1 0-16,-11 4 0 16,-8 4 0-16,-7 8 0 15,-7 9 0-15,-5 12 0 16,1 9 0-16,-1 10 0 0,3 10 0 15,4 13 0-15,9 7 0 16,9 13 0-16,4 11-51 16,22-3-35-16,8-2-2 15</inkml:trace>
  <inkml:trace contextRef="#ctx0" brushRef="#br1" timeOffset="14696.9025">2690 14596 264 0,'0'0'5'15,"0"0"1"-15,0 0 2 0,0 0-1 16,-10 8 2-16,10-8 0 15,-2 14-1-15,0-7 2 16,2 4-5-16,0-4-2 16,2 2 1-16,-2-9 1 0,17 15 0 15,-7-12 1-15,2-3 1 16,3 0 0-16,3-11 0 16,-1 2 1-16,0-8-1 0,-1 2 0 15,-7-2-1-15,-1-1-1 16,-6 1-1-16,-2 5 0 15,-10-1-1-15,-4 6 0 16,-2 2-1-16,-2 2-2 0,-2 3 1 16,0 6-2-16,7 3 1 15,-4 1-1-15,4 5 0 16,5 0 0-16,3 3 1 16,5-1-1-16,0-3 1 15,5-1 0-15,5-1 1 0,5-2 0 16,5-8 0-16,3-2 0 15,0 0 1-15,0-8-1 16,0-4 1-16,-3 1 0 16,-6-5-1-16,-4 4 1 0,-4-3-1 15,-6 3 2-15,-6 1-3 16,-6 4 0-16,-2-1 1 16,-2 4-1-16,-2 4-1 0,2 0 1 15,-2 3 0-15,2 4-2 16,2 2 2-16,2 4-2 15,5 3 0-15,-1-4-2 16,3 2-7-16,5-3-11 16,0-11-37-16,5 14-19 0</inkml:trace>
  <inkml:trace contextRef="#ctx0" brushRef="#br1" timeOffset="16665.8955">2715 14630 129 0,'0'0'2'0,"0"0"2"15,0 0-2-15,0 0 2 16,0-10 1-16,0 10 0 0,0 0 2 15,0 0 4-15,0 0-2 16,6-7 2-16,-6 7 2 16,17-8 0-16,-5 4 3 15,-1-6-2-15,5 0-1 16,2-5 0-16,-2 3-2 0,5-8-1 16,-2 5-3-16,1-4-1 15,1-4-2-15,4 3-2 16,-6 0 0-16,6-2 0 0,-5 4-1 15,4-2-1-15,-1 1 1 16,1-1-1-16,2 2 0 16,-3 2 1-16,1-1-1 15,3-3-1-15,3-1 1 16,-3-1 1-16,6-2-1 0,-4 1 1 16,3-2 1-16,-2 3-2 15,5-3 1-15,-7 3 0 16,2 0 0-16,-3 2-2 15,-2 2 1-15,5 1 0 16,-5 0-1-16,5-1 1 0,-3 2 0 16,1-2 0-16,-1 0 0 15,3-1 0-15,-4 2 0 16,7 2-1-16,-6-6 1 0,5 4 0 16,-2 0 0-16,2 0 0 15,-2 0-2-15,0-3 2 16,6-1-1-16,-6 1 1 0,2-1 0 15,0-1 0-15,0-1-1 16,-2 0 1-16,5 1-1 16,-3-2 1-16,0-1-1 15,1 0 1-15,-3 2 1 16,2 2-1-16,0-2 0 0,-2 1 1 16,-3 2 0-16,8-3-1 15,-5 6 1-15,0-5 1 16,3 3-2-16,1-4 0 15,-2 3 1-15,1-2-1 16,2 2 1-16,-3-2-1 0,-2 2 1 16,0 0-1-16,2-2 0 15,-2 2 1-15,2-1-1 16,-2 2 1-16,0-1-1 0,0 1 0 16,-3-3 1-16,3 4-1 15,-3-2 1-15,3 2-1 16,-1-3 1-16,0-1-1 0,1-3 0 15,0 1 1-15,6 0 0 16,-6 0 0-16,5-1 1 16,-3 0 0-16,-2-2 0 15,0 5 1-15,0 2-1 0,-3-1 0 16,0 1-1-16,3 1 0 16,-6 2 0-16,4-3 0 15,-3 1 0-15,5-2-1 16,-5 1 1-16,2 1 0 15,0 2 0-15,1-3 0 16,-2 2 0-16,2-2 0 0,-1 3-1 16,-2 2 1-16,3-2 0 15,-3 0-1-15,2-1 1 16,-5 0-1-16,2-1 1 0,2-1 0 16,-1-1-1-16,3-2 1 15,-1-3-1-15,-2 7 1 16,1-5-1-16,-2 4 2 0,3-3-2 15,-2 4 0-15,-6 1 0 16,6-2 1-16,-3 3 1 16,1-1-2-16,0 0 1 15,1-3-1-15,3 1 1 16,1 0-1-16,-1-2 1 16,1 0 0-16,1 2-1 0,-1-2 1 15,2 2 0-15,-5 0 0 16,-4-1 0-16,2 4 0 15,2-2 0-15,-2 2 0 0,-3-1 0 16,4 2-1-16,-4-2 1 16,5-1 1-16,-4 3-2 15,5-1 1-15,-3-5 0 16,2 7 0-16,-3-8 0 0,0 6 0 16,-2 0 0-16,5 0 0 15,-7-3 0-15,8 2 0 16,2 0 1-16,-1-1 0 15,1 1 0-15,-1-4 0 0,3 5 1 16,0-4-1-16,-3 2 1 16,-5-1 1-16,3 4 0 15,-7-2 1-15,-5 4 0 16,4 0 1-16,-10 2 0 16,-7 12-2-16,12-12 1 0,-12 12-2 15,0 0-2-15,0 0-1 16,0 0-7-16,0 0-17 15,0 0-54-15,0 12-1 0</inkml:trace>
  <inkml:trace contextRef="#ctx0" brushRef="#br1" timeOffset="18322.1329">2751 14532 156 0,'0'0'3'0,"0"0"4"16,0 0 1-16,14-8 3 15,-14 8 2-15,19-10 2 16,-3 0 1-16,3 3 0 0,1-11-2 16,3 3-2-16,7-2-1 15,-5-3-3-15,7 1 0 16,-2-4-2-16,2-3-1 15,0 0-1-15,3 4 0 16,-3-5 1-16,5 1-3 0,3-1 1 16,-2-2 0-16,4 2-1 15,-3-1-1-15,6-1 1 16,-5 2-1-16,8-2 0 16,-9 0 0-16,3 4-1 0,1 1 0 15,-6 4 0-15,2-7 0 16,-3 9 0-16,6-6 0 15,-10 1 0-15,8 2 0 0,-4 0 0 16,0-1-1-16,1 0 2 16,0-3-2-16,0 5 1 15,-2-5 0-15,3 3 0 16,-3 0 0-16,-3-4 0 16,2 6 0-16,1-6 0 15,2 4 0-15,-3-5 0 0,5 1 0 16,-7 2 1-16,2 2-1 15,2-3 1-15,-2 0-1 16,4 2 1-16,-5-1 0 16,1 4-1-16,1-2 0 0,0 2 1 15,-5-3-1-15,2 4 0 16,-2 2 1-16,-3-7 0 16,0 5-1-16,3 2 1 0,-5-5 0 15,5-3 0-15,0 4-1 16,-6 0 1-16,6-4 0 15,-3 0 1-15,3 3 0 16,-5-1 0-16,5 2 1 16,0-2-1-16,-3-1-1 0,1 0 1 15,-1 3 0-15,3-2-1 16,-2 1 1-16,1-3-1 16,-3 6-1-16,0-4 1 0,1 3 0 15,-3 1 0-15,5-4 1 16,-4 7-1-16,0-7 0 15,2 3 0-15,0-2 1 16,0 4-1-16,1-4 2 16,-3 2-1-16,5 0-1 0,-5 3 2 15,2-2-1-15,0-5 0 16,-1 4 1-16,2-1-1 16,0 3 1-16,-1-3-1 0,1 1 0 15,2-1 0-15,-1-1 0 16,-1 2 0-16,-3-1 0 15,0-2-1-15,2 2 0 16,-5-3 1-16,6 4-1 0,-3-2 0 16,2-1 0-16,0 2 0 15,1-4 0-15,2 5 0 16,2-8-1-16,-2 4 1 16,2-3 0-16,3 2 0 15,-3-3-1-15,3 1 1 0,-1 3 0 16,0-6 0-16,3 6 0 15,0-7 0-15,0 2 0 16,0 1-1-16,1-1 1 0,-1-1 0 16,0-2 0-16,2 2 0 15,2-3-1-15,-2 4 2 16,-2 0-2-16,4 1 0 16,-4-2 1-16,0 6-1 0,-5 2 0 15,1-1 0-15,-8 3 1 16,0 3-1-16,-9 4 1 15,0 1-1-15,-9 8-2 0,-7 4-6 16,0 0-25-16,0 0-43 16,-2 9-3-16</inkml:trace>
  <inkml:trace contextRef="#ctx0" brushRef="#br1" timeOffset="19557.8351">2781 14514 144 0,'0'0'6'0,"0"0"3"0,19-13 2 16,-8 4 1-16,10-6 3 15,2-5 0-15,9-3 1 16,3-6 0-16,9-3-5 0,-1-6-2 16,8-4-2-16,4-8 0 15,2 4-3-15,8-6-1 16,-3 0 0-16,5 0-1 16,1 0 0-16,1-3-2 0,2 1-2 15,-3 4 1-15,7-4 0 16,-1 1 0-16,1 0-1 15,2-3 2-15,-2 5-1 16,-1-2 2-16,1 5-1 0,-6 0 1 16,1 1 0-16,0 5 1 15,-6 0-1 1,1 2 1-16,-5-2-1 0,-1 5 1 16,-1-3-1-16,1 0-1 15,-7 2 1-15,-2-3-1 16,2 2 0-16,-5-4 0 0,3 6 0 15,3-4 0-15,-4 0 0 16,3-1 0-16,1 1 0 16,2 0 1-16,-4 2 0 0,1-1-1 15,1-4 1-15,-2 5 0 16,2-4 0-16,-3 6-1 16,1-3 1-16,2-4 0 0,-3 4 0 15,-1 2 0-15,-1 2 0 16,2 1-1-16,-6 2 1 15,4-1 0-15,-4 5-1 16,-4 0 0-16,5-3 1 16,-7 9-1-16,9-8 1 0,-6-1 0 15,7 0 0-15,-1 3-1 16,3-9 1-16,-2 6 0 16,2-2-1-16,6-4 1 15,-6 1 1-15,2-3-2 16,-2 2 3-16,-4 2-1 0,2 4 2 15,-9-4 2-15,4 7 1 16,-6 0 1-16,0 1 1 16,-3 9 3-16,-5-4-1 0,-2 7 2 15,-9 0-2-15,1 4-2 16,-6 4-1-16,-6 3-2 16,-7 5 0-16,0 0-3 0,10-5-1 15,-10 5-1-15,0 0-1 16,0 0 0-16,0 5-1 15,0-5-1-15,-7 10-15 16,7 3-59-16,-10-3-1 0</inkml:trace>
  <inkml:trace contextRef="#ctx0" brushRef="#br1" timeOffset="21294.1903">4548 12401 331 0,'0'0'7'0,"0"0"4"16,0 0 5-16,-1-10 2 15,1 10 0-15,0 0 2 16,-5-11 0-16,5 11 2 15,0 0-6-15,0 0-3 0,13-4-3 16,0 4-1-16,8 3-9 16,1 1 0-16,5 4 0 15,6 2 0-15,-3 3 0 0,2 3 0 16,-2 2 0-16,-5 2 0 16,-2-1 0-16,-4 3 0 15,-6 2 0-15,-7-5 0 16,2 1 0-16,-5-3 0 0,-3-2 0 15,-3-6 0-15,-5 0 0 16,2-2 0-16,6-7 0 16,-18 0 0-16,8-10 0 15,3-8 0-15,2-4 0 0,3-5 0 16,0-7 0 0,2-4 0-16,0-1 0 0,2 1 0 15,5-1 0-15,0 1 0 16,8 1 0-16,-2 5 0 15,1 3 0-15,2 2 0 0,1 4 0 16,-2 5 0-16,0 1 0 16,-5 7 0-16,2 6 0 15,-12 4 0-15,13 0 0 16,-13 0 0-16,5 9 0 0,-5 1 0 16,0 0 0-16,2 0 0 15,-2 0 0-15,0-3 0 16,0-7 0-16,3 20 0 0,14-15-85 15,-17-5-7-15</inkml:trace>
  <inkml:trace contextRef="#ctx0" brushRef="#br1" timeOffset="24217.9755">4020 13796 278 0,'0'0'6'16,"0"0"3"-16,0 0 3 16,0 0 0-16,0 0 1 0,0 0 2 15,0 0 1-15,0 0 2 16,5 0-4-16,-5 0-4 16,15 12 0-16,-3-2 0 15,0-1 0-15,6 6-1 16,0 0-1-16,-2 6 0 0,5-2-1 15,-4 3-1-15,6 0 0 16,-1 1-1-16,1 4 0 16,-6 0-1-16,3 5-1 15,-2-2-1-15,1 5 0 16,-8-3-1-16,3 4 1 0,-4-3-2 16,-4 2 1-16,1 1-1 15,-3-5 2-15,-1-2-1 16,2 4 0-16,-4-5 0 15,-1-4 0-15,0 1 0 0,3-3-1 16,0-1 2-16,-3-7-2 16,0 1 0-16,0-1 0 15,0-3 0-15,0 1 0 0,0-3 0 16,-3 2 0-16,0 2 0 16,-1-4 0-16,2 1 0 15,-3 0 0-15,3-2 0 16,2-8 0-16,-7 16 0 15,7-16 0-15,-2 10 0 0,2-10 0 16,-2 13 0-16,2-13 0 16,-6 10 0-16,6-10 0 15,-4 10 0-15,4-10 0 16,0 0 0-16,-4 13 0 16,4-13 0-16,0 0 0 0,0 0 0 15,0 0 0-15,0 0 0 16,0 0 0-16,0 0 0 15,0 0 0-15,0 0 0 0,0 0-3 16,0 0 1-16,0 0-2 16,0 0-4-16,-13 1-8 15,13-1-18-15,0 0-50 0,1-4-3 16</inkml:trace>
  <inkml:trace contextRef="#ctx0" brushRef="#br1" timeOffset="25235.8143">4142 13830 287 0,'0'0'6'0,"0"0"6"0,0 0 2 16,0 0 4-16,0 0 1 16,-5-9 1-16,5 9 2 15,0 0-2-15,0 0-4 16,0 0-5-16,-5 6-3 16,5 4-1-16,-2 5-2 15,-2 5 0-15,2 3-1 0,-3 1 0 16,2 3 0-16,-1-2 0 15,2-2-2-15,-3-3 1 16,2-4-1-16,1-3-1 0,-4-3 1 16,4-1-1-16,2-9 1 15,-6 9 0-15,6-9 0 16,0 0 0-16,-9 0 0 0,9 0-1 16,-4-18 0-16,4 3 1 15,0-2-2-15,0-3 0 16,0-5 0-16,2 4 0 15,3-8 0-15,-3 5 0 0,1 0 0 16,-2 0 0-16,-1 0 0 16,3 4 0-16,0 3 0 15,-3 3 0-15,0 1 0 16,2 3 0-16,-2 0 0 0,0 10 0 16,0 0 0-16,2-10 0 15,-2 10 0 1,0 0 0-16,0 0 0 0,0 0 0 15,0 0 0-15,0 0 0 16,0 0 0-16,0 0 0 0,0 0 0 16,0 0 0-16,0 0 0 15,0 0 0-15,0 0 0 16,0 0 0-16,0 0 0 0,0 0 0 16,0 0 0-16,0 0 0 15,9 0 0-15,-2 0 0 16,7 0 0-16,4 7 0 15,5 0 0-15,2 7 0 0,5-2 0 16,2 0 0-16,3 5 0 16,-3-1 0-16,-2 0 0 15,-3-1 0-15,-3 1 0 16,-1-9 0-16,-8 2 0 16,-5-1 0-16,2 0 0 0,-12-8 0 15,11 4 0-15,-11-4 0 16,0 0 0-16,0 0 0 15,0 0 0-15,0 0 0 16,0 0 0-16,-11 0 0 0,11 0 0 16,0 0 0-16,-12-2 0 15,12 2 0-15,0 0 0 16,0 0-3-16,0 7-88 0,0-7-2 16</inkml:trace>
  <inkml:trace contextRef="#ctx0" brushRef="#br1" timeOffset="26018.6672">4771 13883 401 0,'0'0'5'0,"0"0"1"16,-6-11 3-16,6 11 1 16,-7-7 0-16,7 7 1 0,-14 0 0 15,5 3 2-15,2 12-5 16,0 4-1-16,2 5-2 15,0 8 0-15,3 4-1 16,2 0-1-16,0 5 0 16,10-4-3-16,4-3 0 0,-1-1 0 15,4-6 0-15,1-5 0 16,2-5 0-16,4-7 0 16,-4-6 0-16,0-4 0 15,0-4 0-15,0-6 0 16,0-7 0-16,-3-3 0 15,-4-4 0-15,-3-4 0 0,-8-6 0 16,0 1 0-16,-4-2 0 16,-5-1 0-16,-11 4 0 0,1-1 0 15,-5 6 0-15,-3 5 0 16,2 5 0-16,-2 5 0 16,-2 6 0-16,5 6 0 0,-1 0 0 15,6 7 0-15,2 1 0 16,3 4 0-16,5 5 0 15,3-1 0-15,4 0 0 16,8 0 0-16,4-2 0 0,0-1 0 16,6-1 0-16,5-4 0 15,0-4 0-15,3-4 0 16,-2 0 0-16,2-2 0 16,2-3 0-16,-3-2 0 15,-3 0 0-15,0-1 0 16,-7 0 0-16,-3 4 0 0,-12 4 0 15,16-9 0-15,-16 9 0 16,0 0 0-16,0 0 0 16,0 0 0-16,0 0 0 0,-6-3 0 15,6 3 0-15,-10 3 0 16,10-3 0-16,-9 9 0 16,9-9 0-16,-8 12 0 0,8-2-2 15,0-10-89 1,0 15-2-16</inkml:trace>
  <inkml:trace contextRef="#ctx0" brushRef="#br1" timeOffset="35254.2188">9909 14207 346 0,'0'0'6'0,"0"0"4"16,0 0 2-16,0 0 2 16,0 0 0-16,0 0 1 15,0 0 1-15,0 0 0 16,0 0-5-16,0 0-1 16,0 7-2-16,0 1-1 0,5 4 0 15,2 0 0-15,2 3 0 16,5 5-2-16,1 0-5 15,2-3 0-15,8 0 0 16,-2 3 0-16,7-5 0 0,-4-2 0 16,-1-1 0-16,3-2 0 15,-6-3 0-15,1-2 0 16,-9 0 0-16,4 0 0 16,-18-5 0-16,12 3 0 0,-12-3 0 15,0 0 0-15,11 2 0 16,-11-2 0-16,0 0 0 15,0 0 0-15,0 0 0 16,-11 5 0-16,11-5 0 16,-14 10 0-16,1-3 0 0,-2 5 0 15,0 4 0-15,-2 2 0 16,-3-2 0-16,-3 4 0 16,6-1 0-16,-3 1 0 15,0 4 0-15,2-10 0 0,4 3 0 16,2-7 0-1,2 2 0-15,10-12 0 0,-13 15 0 16,13-15 0-16,0 0 0 16,0 0 0-16,-10 8 0 0,10-8 0 15,0 0 0-15,0 0 0 16,0 0 0-16,0 0 0 16,0 0-19-16,-4-8-70 0,4 8-4 15</inkml:trace>
  <inkml:trace contextRef="#ctx0" brushRef="#br1" timeOffset="36444.1053">2844 9513 292 0,'0'0'8'0,"0"0"4"16,0 0 3-16,0-10 3 15,0 10 2-15,0 0 1 0,0-14 0 16,0 14 1-16,0 0-7 16,0 0-4-16,0 0-4 15,-5 9-1-15,-2 8-2 16,0 5-1-16,-9 5 0 0,-2 8-1 16,-2 0 0-16,-1 1 0 15,-2 0 0-15,4-4 0 16,-1-5-1-16,-1-7 0 15,12-4 0-15,-3-2 1 16,12-14 0-16,-11 7 0 16,11-7-1-16,0-10 1 0,2-4-1 15,7-10 1-15,3 0-1 16,3-3 0-16,2-6 0 16,3 1 0-16,-1 3 1 0,2-1 0 15,-4 5-2-15,-5 5 0 16,0 3 0-16,-3 5 0 15,-2 2 0-15,-7 10 0 0,10-15 0 16,-10 15 0-16,0 0 0 16,8-11 0-16,-8 11 0 15,12 0 0-15,-12 0 0 16,14 9 0-16,-3-1 0 0,1 5 0 16,1 0 0-16,4 7 0 15,1 2 0-15,-2 3 0 16,7 0 0-16,2 0 0 15,0-1 0-15,3-1 0 16,1 2-25-16,-2-3-63 16,-2-5-5-16</inkml:trace>
  <inkml:trace contextRef="#ctx0" brushRef="#br1" timeOffset="42111.4677">8037 10831 368 0,'0'0'6'0,"0"0"5"16,0 0 0-16,4-12 3 15,-4 12-1-15,0 0 2 16,0 0-1-16,0 0 0 0,-9 21-4 16,2 4-3-16,-7 9-2 15,1 9 1-15,-5 7-1 16,6 7 1-16,-6 1 0 16,8 3-6-16,3-3 0 15,5 2 0-15,2-8 0 0,7-2 0 16,11-6 0-16,1-8 0 15,6-4 0-15,5-9 0 16,4-6 0-16,-1-3 0 16,-1-7 0-16,-2-7 0 0,-3 0 0 15,-2 0-2-15,-7-3-63 16,-6-4-23-16,-12 7-2 16</inkml:trace>
  <inkml:trace contextRef="#ctx0" brushRef="#br1" timeOffset="42617.0923">8241 11023 435 0,'0'0'5'0,"0"0"2"15,0 0 1-15,0 0 0 0,0 0 1 16,5 7 2-16,5-2-1 16,0 3 1-16,6 2-4 15,3 5-7-15,-1 0 0 16,1 7 0-16,1 0 0 0,-3-2 0 15,1 5 0-15,-11-3 0 16,0 1 0-16,-7-4 0 16,0-1 0-16,-2-6 0 15,-5-2 0-15,-3-5 0 16,-1-5 0-16,4-2 0 0,-2-11 0 16,4-4 0-16,5-9 0 15,0-3 0-15,5-8 0 16,9-1 0-16,-1 4 0 0,6 0 0 15,1 4 0-15,1 1 0 16,-2 9 0-16,-1 5 0 16,0 7-3-16,-7 6-4 15,-2 2-5-15,2 5-17 0,-5 12-57 32,-4 3-1-32</inkml:trace>
  <inkml:trace contextRef="#ctx0" brushRef="#br1" timeOffset="42874.4073">8673 11177 419 0,'0'0'4'15,"0"0"3"-15,0 0 1 16,8 8 2-16,-5 1 0 0,-3 4 0 15,0 3 0-15,1 4 1 16,-1 3-4-16,-1 4-3 16,-2 1-2-16,-2-3-2 15,0-3-2-15,3 3-5 0,-3-8-9 16,2-8-38-16,3 4-30 16,0-13-3-16</inkml:trace>
  <inkml:trace contextRef="#ctx0" brushRef="#br1" timeOffset="43493.8324">8873 10917 436 0,'0'0'5'15,"0"0"2"-15,9-3 0 16,-9 3 2-16,0 0-1 15,10 8 2-15,-4 5 0 0,-6 1 0 16,0 9-1-16,0 4-9 16,-6 2 0-16,1 4 0 15,3 4 0-15,2 0 0 16,0-9 0-16,2 1 0 0,1-7 0 16,7-5 0-16,0-5 0 15,2-4 0-15,3-8 0 16,0 0 0-16,-2-9 0 15,1-7 0-15,2-1 0 16,-4-7 0-16,1-4 0 0,-4-7 0 16,-4 1 0-16,0-3 0 15,-5 1 0-15,0 2 0 16,-5 5 0-16,-5 1 0 16,-3 6 0-16,-2 5 0 0,3 4 0 15,-2 6 0-15,-2 5 0 16,2 2 0-16,-2 5 0 15,2 4 0-15,2 6 0 0,1 3 0 16,4 3 0-16,0 0 0 16,7 2 0-16,0-4 0 15,7 1 0-15,3-4 0 16,3-5 0-16,1-1 0 16,4-5 0-16,1-2 0 0,-1-3 0 15,2-3 0-15,-3-4 0 16,3-1 0-16,-8 0 0 15,-1-2 0-15,-2 5 0 16,-9 5 0-16,10-10 0 16,-10 10 0-16,0 0 0 0,0 0 0 15,0 0 0-15,-7 3 0 16,-3 0-12-16,1 1-46 16,-2 4-32-16,-1-1 1 0</inkml:trace>
  <inkml:trace contextRef="#ctx0" brushRef="#br1" timeOffset="43813.2365">9186 10563 456 0,'0'0'4'0,"0"0"0"0,0 0 1 16,0 5 2-16,0 5 0 15,5 4 1-15,5 6 0 16,5 5 0-16,2 10-4 16,5 2-4-16,3 5 0 15,0 3 0-15,3 2 0 0,-8 2 0 16,-3 3 0-16,-8-2 0 16,-9-1 0-16,0 1 0 15,-17-4 0-15,-3 0 0 0,-7-5 0 16,-2-1 0-16,-1-5 0 15,5-6 0-15,-2-4-33 0,6-2-54 16,3-4-3-16</inkml:trace>
  <inkml:trace contextRef="#ctx0" brushRef="#br1" timeOffset="52426.5583">5194 8814 349 0,'0'0'8'0,"0"0"5"0,0 0 4 16,0 0 0-16,0 0 1 15,0 0 0-15,0 0 0 0,-11-3 1 16,11 6-7-16,0 14-5 15,3 9-2-15,5 6-2 16,-1 4-1-16,0 6 0 16,3 5 1-16,5 3-3 0,-3-5 0 15,-1-3 0-15,1-4 0 16,-5-9 0-16,0-3 0 16,2-3 0-16,-7-11 0 0,0-1 0 15,-2-11 0-15,0 0 0 16,-13-3 0-16,4-17 0 15,-6-7 0-15,0-15 0 16,-4-5 0-16,-4-10 0 0,2-8 0 16,1-1 0-16,4-1 0 15,-2 2 0-15,6 8 0 16,5 7 0-16,7 1 0 16,3 12 0-16,11 5 0 15,8 4 0-15,6 8 0 16,4 7 0-16,5 7 0 0,2 6 0 15,-3 9 0-15,-1 9 0 16,-3 9 0-16,-7 8 0 16,-8 2 0-16,-7 5 0 0,-5-2 0 15,-5-1 0-15,-13 1 0 16,-6-3 0-16,-6-4 0 16,-5-4 0-16,-2-5 0 15,-3-3 0-15,3-4-6 0,7-7-1 16,2-2-6-16,9-1-4 15,0-7-13-15,14 0-55 16,0 0 0-16</inkml:trace>
  <inkml:trace contextRef="#ctx0" brushRef="#br1" timeOffset="52846.7899">5656 9024 393 0,'0'0'3'0,"0"0"2"0,0 0 1 16,-7 0 1-16,7 0-1 16,-13 5 2-16,13-5-1 15,-15 18 1-15,9-6-3 16,3 6-2-16,3-1-1 0,0 0-1 15,12 0 0-15,2-2 0 16,6-2 0-16,3-6 0 16,3-5 1-16,4-4 0 15,-2-5 0-15,2-6 0 16,-5-4 0-16,-3 0 0 0,-5-6 0 16,-6 1-1-16,-11-3 0 15,-3 3 0-15,-11 2 0 16,-4 4 0-16,-7-2 0 0,-5 7-1 15,0 6-1-15,3 5 0 16,-3 0-1-16,7 8-2 16,4 1-3-16,6 5-5 0,4-7-13 15,9-7-55-15,2 12-2 16</inkml:trace>
  <inkml:trace contextRef="#ctx0" brushRef="#br1" timeOffset="53124.3761">5835 8432 378 0,'0'0'7'0,"0"0"2"16,-2-12 2-16,2 12 1 15,0-10 1-15,0 10 1 16,0 0 1-16,14 12 1 15,-2 10-6-15,4 11-3 0,1 9-3 16,4 8 0-16,5 4 0 16,-3 4-1-16,-1-3-3 15,2-2 0-15,-1-3-2 0,-3-6-3 16,3-4-7-16,-11-14-15 16,-7 0-57-16,12-4-1 15</inkml:trace>
  <inkml:trace contextRef="#ctx0" brushRef="#br1" timeOffset="53792.1372">6394 8814 411 0,'0'0'5'15,"-5"-10"2"-15,-2 5 1 0,-4-2 1 16,-3 1 0-16,-4 2 0 15,-1 4 1-15,-6 0 0 0,5 3-5 16,-3 6-2-16,9 6-1 16,1 0-1-16,8 1 0 15,2 4-1-15,6-2 1 16,10-3-1-16,1-2-1 0,9-6 1 16,-1-5-1-16,3-2 1 15,2-2-1-15,-2-10 1 16,-5-3-1-16,0-2 1 15,-5-4 0-15,-4 1-1 16,0 6 1-16,-8-3-1 16,3 5-4-16,-6 1-2 0,0 11-3 15,0 0-5-15,0 0-7 16,0 0-13-16,10 3-18 16,-1 2-7-16,-9-5 1 0,19 4 2 15,-8-4 11-15,1-1 17 16,1-10 24-16,-6 7 24 15,0-10 28-15,-2 0 9 0,-5-1 2 16,2 3-5-16,-2-3-7 16,0 0-9-16,0 3-12 15,3-3-9-15,7 2-5 16,5 0-3-16,5 6-2 0,5 0-2 16,5 2-2-16,2 5 0 15,5 2 0-15,-2 8-2 16,-3 3 1-16,-4 1-2 15,-6 4 1-15,-5 0-1 16,-9-1 0-16,-3-2 0 0,-5-3 0 16,-7-5 1-16,-6-4 0 15,3-3 0-15,-3-3 1 16,1-9-1-16,5-5 1 16,5-8-1-16,2-2 1 0,4-3-1 15,8-2 0-15,9-3-4 16,6 2-7-16,-5-3-23 15,-2 9-45-15,12 4-3 0</inkml:trace>
  <inkml:trace contextRef="#ctx0" brushRef="#br1" timeOffset="54596.4526">5311 9656 323 0,'0'0'6'0,"-20"8"4"0,-1-2 3 16,-4 5 1-16,-5-2 5 15,1 2-2-15,1 2 2 16,0-6 1-16,17 0-6 0,11-7-2 15,30-14-2 1,27-12-2-16,32-9 0 0,24-7-1 16,25-15-1-16,32-4-1 15,11-6-5-15,15 0 0 16,13-2 0-16,-7 1 0 16,-11 9 0-16,-10 2 0 0,-17 10 0 15,-24 5 0-15,-23 10 0 16,-28 10 0-16,-29 3 0 15,-28 15 0-15,-32 4 0 16,-19 15 0-16,-30 5 0 0,-23 10 0 16,-19 4 0-16,-24 12 0 15,-24 0-2-15,-12 12-4 16,-15-3 0-16,-9 6 1 0,-6 5 1 16,-1-4 2-16,6 3 1 15,14-6 1-15,13 1 0 16,22-13 1-16,24-3-1 15,23-12 1-15,32-10 1 16,25-10 1-16,23-12 0 0,37-5 0 16,34-19 1-16,30-13 0 15,26-10 1-15,29-4-5 16,25-12 0-16,11-1 0 16,12-3 0-16,-2 2 0 0,-9 6 0 15,-11 2 0-15,-18 11 0 16,-26 2 0-16,-22 10 0 15,-27 8 0-15,-27 5 0 16,-22 8 0-16,-20 6 0 0,-20 7 0 16,-18 0 0-16,-9 7 0 15,-10-2-6-15,7 8-80 16,-5 0-3-16</inkml:trace>
  <inkml:trace contextRef="#ctx0" brushRef="#br1" timeOffset="71473.2568">6739 6505 209 0,'0'0'5'16,"0"0"5"-16,0 0 2 16,0 0 2-16,0 0-2 0,0 0-1 15,-7 5 2-15,7-5 1 16,0 0-4-16,18 5-2 0,4 0 0 16,8 0-2-16,17-1 2 15,10 1 0-15,14 1 1 16,12-4-1-16,12-2 0 15,7 0-3-15,7 0 1 0,8-2-1 16,2-6-1-16,3 5 0 16,5-4 0-16,3 5 0 15,4-1-1-15,-1 1 0 16,7 0 1-16,-5 2-1 0,3 0 0 16,-1 2 0-16,-3 0-1 15,-5 1 0-15,-2-1-1 16,-8 1 1-16,-6 1-1 15,-9-1 0-15,-10-1 1 16,-4 4-1-16,-9-6 1 16,-8 0-1-16,-11 2 0 0,-10-2 0 15,-2 0 0-15,-10 0 1 16,-10 0-2-16,-8 0 1 16,-5 0 0-16,-4 0 0 0,-13 0-1 15,12 3 0-15,-12-3 0 16,0 0 1-16,0 0-1 15,0 0 1-15,-10 7-1 0,10-7 0 16,-15 5 0-16,5-2-2 16,1-2-4-16,-2-1-9 15,11 0-22-15,-15 5-41 16,15-5-2-16</inkml:trace>
  <inkml:trace contextRef="#ctx0" brushRef="#br1" timeOffset="71822.3241">9992 6379 302 0,'0'0'2'16,"0"0"0"-16,0 0 1 0,0 0 3 15,0 0 5-15,0 0 0 16,14 5 2-16,4 0 2 15,6 2-3-15,12 0 1 16,3 1-2-16,3-1-3 0,3 3-3 16,-3 0-3-16,1-3 0 15,-11 4-1-15,-9-1 0 16,-9 4 0-16,-11 1 1 16,-9 3 1-16,-16 1 0 0,-16 3 0 15,-9 1 0-15,-7 2 1 16,-7-1-2-16,-5 3 0 15,4-4 0-15,5 0-3 16,2-7-8-16,15 2-27 16,13-4-41-16,4-7-3 0</inkml:trace>
  <inkml:trace contextRef="#ctx0" brushRef="#br1" timeOffset="72736.4224">6585 6495 100 0,'0'0'7'16,"0"0"3"-16,0 0 6 16,0 0 2-16,-2-5 3 15,2 5 0-15,0 0 0 0,0 0 1 16,0 0-3-16,0 0-3 15,0 0-2-15,8-15-2 16,6 6 0-16,9-7 1 0,4-4 0 16,10-11 2-16,5-10 0 15,20-6-1-15,11-6 0 16,12-14-3-16,9-6 0 16,20-11-2-16,11-1-1 15,11-8-1-15,16-4-3 16,7-1 0-16,3-2-3 0,6-1 0 15,1-1 0-15,5 3 0 16,-2-3 0-16,-2 6-1 16,-12 2 0-16,-6 2 0 0,-10 8 1 15,-18 10 1-15,-10 4-1 16,-22 10 1-16,-17 9 0 16,-15 8 2-16,-18 9 0 15,-10 4 0-15,-12 8-1 0,-8 4 1 16,1 6-1-16,-9 5-1 15,-4 7-1-15,6-11-1 16,-6 11 0-16,0 0-1 0,0 0-1 16,0 0-1-16,0 0-2 15,0 12-9-15,0-12-15 16,-3 17-53-16,0-8-2 16</inkml:trace>
  <inkml:trace contextRef="#ctx0" brushRef="#br1" timeOffset="73060.5818">9643 4285 323 0,'0'0'5'0,"0"0"3"15,-10-1 0-15,10 1 2 0,0 0-1 16,-10-6 3-16,10 6 1 15,0 0 0-15,8-5-4 16,11 2-2-16,6 0-1 16,8-1 0-16,8-1 0 0,7 0-1 15,-3 0-1-15,2 0-2 16,-10 3-1-16,-1 2-1 16,-12 2 1-16,-11 10-1 15,-11 3 0-15,-4 6 0 16,-14 4 0-16,-3 4 1 0,-3 0-2 15,-4 4-2-15,4 3-13 16,0-1-63-16,2-4-1 16</inkml:trace>
  <inkml:trace contextRef="#ctx0" brushRef="#br1" timeOffset="74670.3725">9112 5878 330 0,'0'0'6'0,"0"0"2"15,0 0 2-15,-11-2 1 16,11 2 0-16,-12 0 2 15,-2 0-2-15,5 2 1 0,-1 3-6 16,-1 3-2-16,5 1-2 16,3 4 1-16,1-1-1 15,2-2 0-15,5 1 0 0,5-4 1 16,2-2-1-16,6-3 1 16,2-2 0-16,0-5 0 15,0-4 0-15,-3-5 1 16,1-1-1-16,-6 1 0 0,-5-3 1 15,-5 0-2-15,-2 2 1 16,-7 3-1-16,-10 1 0 16,-5 5-1-16,-3 6 0 0,-3 0-1 15,-2 8 1-15,3 2-1 16,3 6 0-16,8-1 0 16,2-1 1-16,11 3-1 15,3-5 1-15,8 3-1 16,6-1 1-16,6-11 0 0,5 3 0 15,1-6 0-15,8-2 1 16,-4-5-1-16,2-10 0 16,-5 5 0-16,-5-5 1 15,-5 0-2-15,-4-3 1 0,-10-1 0 16,-3 3-1-16,-8 3 1 16,-6 2-1-16,-9 9 0 15,1 1 0-15,-6 3 0 16,1 10 0-16,1 2 0 0,5 5 0 15,1 4 0-15,5-4 0 16,10 3 0-16,5-6 0 16,1 2 1-16,13-9-1 15,9-1 0-15,-2 0 1 16,9-6-1-16,0-6 0 0,0 0 1 16,0-7-1-16,-3-1 0 15,-4-1 0-15,-10-3 0 16,-2-2 0-16,-5 1 0 0,-9 4 1 15,-11 2-1-15,-2 3 0 16,-6 6 0-16,-3 1-1 16,-3 3 1-16,2 5 0 15,1 5 0-15,5 2-1 0,5 3 1 16,2-3 0-16,8 4 0 16,5-4 1-16,8-2-1 15,7-5 0-15,2-3 1 16,5-2-1-16,6-2 0 15,-1-8 0-15,2 0 0 16,0-4 1-16,-9-3-1 0,-1 1 0 16,-8 1 0-16,-6 3 0 15,-5 0 0-15,-14-1-1 16,-7 9 1-16,-2 4 0 0,-7 0-1 16,1 4 1-16,-1 9 0 15,2-1 0-15,3 2-2 0,7 1-3 16,6-2-16-16,3 5-59 15,13-4-4-15</inkml:trace>
  <inkml:trace contextRef="#ctx0" brushRef="#br2" timeOffset="79066.3811">6702 6445 230 0,'0'0'5'0,"0"0"5"16,0 0 3-16,-7-7 3 15,7 7 2-15,-5-10 1 0,5 10 1 16,-5-10-1-16,5 10-4 16,0-9-2-16,0 9-2 15,10-10-3-15,-10 10-1 16,20-8-1-16,-8 6 1 16,4-3-1-16,3 3 1 0,6-4-1 15,0 1-1-15,7-2 0 16,5 1-1-16,3-3 0 15,5 1-1-15,3-1 0 16,1-2 0-16,3 1-1 0,5-4 0 16,6 2 0-16,-4-3-1 15,8-1 0-15,0 4 0 16,2-2-1-16,2-1 1 16,3 0-1-16,-6 0 1 0,6 0-1 15,-2 3 1 1,-2-6-1-16,-1 5 1 0,0-3-1 15,1 1 1-15,-2-2 1 16,-1 2-1-16,-3 0 0 16,1 0 0-16,-3 0 1 0,-5 0-1 15,-2 3 0-15,-3 0-1 16,-5 0 1-16,1 1-1 16,-4 2 0-16,1-2 0 0,-3 1 0 15,-2 1 0-15,0 3 0 16,-5-4 1-16,-4 6-1 15,2-4 0-15,-13 3 0 0,-3 3 0 16,-4-1 0-16,-3 3 0 16,-10 0 1-16,0 0-1 15,0 0 1-15,0 0 0 16,0 0-1-16,0 0 1 16,0 0 0-16,0 0-1 0,-5-2 0 15,5 2 0-15,-13 0-1 16,13 0 0-16,-12 2-4 15,12-2-3-15,-14 8-9 16,5-8-15-16,-1 0-49 16,10 0-3-16</inkml:trace>
  <inkml:trace contextRef="#ctx0" brushRef="#br2" timeOffset="79544.5223">8738 5784 309 0,'0'0'7'0,"0"0"4"0,0 0 2 15,0 0 1-15,0 0 2 16,0 0 1-16,0 0 1 16,0 0 1-16,6 0-5 0,5 2-5 15,7 1 0-15,4 0-2 16,6 1 1-16,4-1-2 16,0 4-1-16,3-4-2 15,-3-1 0-15,-2 3-1 0,0 0 0 16,-10-1-1-16,-2 2 0 15,-6 5 0-15,-5-2 0 16,-3 3 0-16,-4 3 0 0,-6 0 0 16,-7 2 1-16,-4 2-1 15,-2 5 0-15,-6-4 0 16,0 2 0-16,0-3-1 16,2 1 0-16,4-1 0 15,1-2-1-15,3-1 0 0,5-1-2 16,5-7-7-16,7 1-25 15,9-2-48-15,1-4-2 16</inkml:trace>
  <inkml:trace contextRef="#ctx0" brushRef="#br2" timeOffset="80121.8648">7973 5845 329 0,'0'0'7'0,"0"0"4"16,0 0 3-16,-3-9 2 16,3 9 2-16,0-8-1 15,0 8 1-15,7-9 1 0,6 6-6 16,2 0-5-16,5 3-2 15,-1 3-1-15,6 5 0 16,0 1-2-16,0 7-1 0,-2-2 0 16,-4 4 0-16,-1-1 0 15,-6-2-1-15,-1 0 0 16,-10 3 0-16,-1-9 0 16,0 2 0-16,0-11 0 15,-14 9 0-15,4-9 0 0,0-2 0 16,0-5-1-16,5-10 0 15,3-3 0-15,2-4 0 16,2-3 0-16,10-2-1 16,-1-1 1-16,8 3-1 15,-1 5 0-15,4 5-1 0,-2-1-5 16,6 15-17-16,-2 3-58 16,-2 3-2-16</inkml:trace>
  <inkml:trace contextRef="#ctx0" brushRef="#br2" timeOffset="81533.8232">8203 6161 254 0,'0'0'10'16,"0"0"3"-16,6-7 6 15,-6 7 1-15,0 0 4 16,13-16 1-16,-13 16 1 0,11-8-1 16,-11 8-7-16,0 0-4 15,13 3-3-15,-8 5-3 16,3 7-3-16,-1 3-1 16,3 1 0-16,-4 5-1 0,8 4 0 15,-9-1-1-15,-3 3 0 16,1-3-1-16,-3 0 0 15,-5 1 0-15,-7-1 0 16,-1-2 0-16,-4-4 0 0,-1 0 0 16,-2-4 0-16,2-5 0 15,-1-4 0-15,4-1 0 16,5-2-1-16,0-3 1 0,10-2-1 16,-12 0-2-1,12 0-1-15,0-9-6 0,7 4-14 16,-7 5-54-16,17-8-8 15</inkml:trace>
  <inkml:trace contextRef="#ctx0" brushRef="#br2" timeOffset="82123.172">8607 6183 327 0,'0'0'7'0,"0"0"4"16,2-8 3-16,-2 8 2 15,0-9 2-15,0 9-1 16,0 0 0-16,0-10 1 16,0 10-7-16,-10 12-4 15,2 6-3-15,1 1-2 0,-3 8-1 16,5-1 1-16,-2 3-2 16,4 1 1-16,3-6-1 15,5-1 1-15,3-5-1 0,4-4 1 16,1-4 0-16,1-7 0 15,7-3 1-15,-5 0 0 16,2-10-1-16,0-3 1 0,-3-3 0 16,-3-5-1-16,-2-4 1 15,-5-2-1-15,-5 0 0 16,0-1-1-16,-5 3 1 16,-8 3-1-16,-1 5 0 0,-7 5-1 15,-1 3 1-15,0 9-1 16,0 0 1-16,4 9-1 15,1 3 0-15,1 1 1 16,7 1-1-16,6 3 1 16,6-5 0-16,6 1 0 15,12 0 0-15,4-6 1 0,7-2-2 16,3-2-2-16,4-3-13 16,-2 0-64-16,11-5-3 15</inkml:trace>
  <inkml:trace contextRef="#ctx0" brushRef="#br2" timeOffset="85309.8686">6799 6418 123 0,'0'0'6'0,"0"0"3"16,0 0 4-16,0 0 2 0,-12 0 5 16,12 0 0-16,0 0 5 15,0 0 0-15,0 0-2 16,0 0-4-16,0 0-3 16,0 0-2-16,0 0-3 0,0 0-2 15,0 0-3-15,0 0 0 16,0 0-1-16,0 0 1 15,0 0 0-15,0 0 2 0,0 0 0 16,0 0 1-16,0 0 1 16,0 0-1-16,0 0 0 15,0-9-1-15,0 9 0 16,0-15-2-16,0 3-1 16,0 0 0-16,0-5 0 0,0 2-1 15,0-4 1-15,0-3-1 16,0-3 1-16,-3 2 0 15,1-4-1-15,0 0 0 16,-1-2 0-16,-2-7-1 0,2 2 0 16,0-3 0-16,1-2-3 15,0-1 0-15,-1-5 0 16,1 3 0-16,2-2 0 16,0 1 0-16,0 2 0 0,-2-3 0 15,-1 5 0-15,3 3 0 16,-2-5 0-16,-1 7 0 15,-1 0 0-15,0-2 0 16,1 7 0-16,-1-1 0 16,2 0 0-16,2 1 0 0,-3 2 0 15,1-3 0-15,2 3 0 16,-3-1 0-16,3 2 0 16,0-5 0-16,0 4 0 15,-2 0 0-15,-1 3 0 0,1-8 0 16,0 8 0-16,-2-3 0 15,-1 0 0-15,3 0 0 16,0-1 0-16,-2 2 0 16,3-2 0-16,1-2 0 0,0 6 0 15,0-3 0-15,-3 4 0 16,3-4 0-16,-2 0 0 16,2 2 0-16,-3 0 0 0,1-5 0 15,0 6 0-15,2-3 0 16,-7-1 0-16,7 0 0 15,0 1 0-15,-1-2 0 16,1 1 0-16,0 1 0 16,0 0 0-16,-3-2 0 0,3-2 0 15,-2 2 0-15,-2-3 0 16,3 3 0-16,-1-5 0 16,-3 2 0-16,0 3 0 15,3-1 0-15,-4 1 0 0,1-1 0 16,3 3 0-16,-3-4 0 15,2 7 0-15,1-6 0 16,0-3 0-16,-1 6 0 0,3-5 0 16,0 0 0-16,0-1 0 15,0 2 0-15,0-2 0 16,0 1 0-16,-2 3 0 16,2-1 0-16,-5 0 0 0,4 2 0 15,-1-1 0-15,-1 3 0 16,-2-3 0-16,3 2 0 15,-1-2 0-15,-1-3 0 16,1 4 0-16,1-1 0 16,-2-4 0-16,4 3 0 0,-2-2 0 15,2 2 0-15,0 0 0 16,0 3 0-16,0 1 0 16,2-4 0-16,-2 4 0 15,4 5 0-15,-4-4 0 0,0 3 0 16,0-1 0-16,0 1 0 15,0-1 0-15,-4 7 0 16,2-7 0-16,2 1 0 0,-2 2 0 16,-3-3 0-16,5 1 0 15,-3 3 0-15,-1-1 0 16,1-6 0-16,1 7 0 16,2-1 0-16,-3 0 0 15,1-1 0-15,0-3 0 0,2 5 0 16,-4-3 0-16,4 3 0 15,-2-4 0-15,2 0 0 16,-3 1 0-16,1 5 0 16,2-2 0-16,0 1 0 0,-2 0 0 15,2 4 0-15,0-6 0 16,-3 5 0-16,3 0 0 16,-2-2 0-16,2-4 0 15,-3 2 0-15,3 2 0 0,-2-1 0 16,2 1 0-16,0-3 0 15,-2 4 0-15,-1-3 0 16,1-1 0-16,2 1 0 0,-4-3 0 16,2-3 0-16,0 0 0 15,-3 0 0-15,2-2 0 16,1 0 0-16,2-1 0 16,-2-3 0-16,-1 1 0 0,3 2 0 15,0-4 0-15,0 3 0 16,0 1 0-16,0-2 0 15,0 6 0-15,0 0 0 16,0 5 0-16,0 2 0 16,0-3 0-16,0 3 0 0,0 17 0 15,-2-14 0-15,-1 6 0 16,1-2 0-16,2 10 0 16,-6-20 0-16,6 12 0 15,-2-4 0-15,-3 2 0 0,5-2 0 16,-2 0 0-16,-1 0 0 15,1-1 0-15,-1-3 0 16,1 4 0-16,-1-3 0 16,1 1 0-16,-2-1 0 0,2 0 0 15,2-2 0-15,-2 1 0 16,-1 2 0-16,3-4 0 16,-3 3 0-16,3 1 0 15,-1-1 0-15,1-3 0 0,-3 6 0 16,1-3 0-16,2 0 0 15,-3 3 0-15,1 0 0 16,2-3 0-16,0 3 0 16,-2 0 0-16,2 3 0 15,-3-3 0-15,3-1 0 0,0 4 0 16,-4 2 0-16,4-3 0 16,0 0 0-16,0 10 0 15,-2-12 0-15,2 12 0 0,-2-13 0 16,2 13 0-16,-2-10 0 15,2 10 0-15,0 0 0 16,0 0 0-16,-10-4 0 16,10 4 0-16,-10 4 0 0,10-4 0 15,-14 16 0-15,6-4 0 16,3 2 0-16,-8 1 0 16,3-1 0-16,1 9-2 15,-4-3 2-15,1 3-1 16,-1-4 0-16,3 3 2 0,0-5-2 15,-3 4 1-15,6-4 0 16,-2 0 0-16,-2-4 0 16,6-4 0-16,5-9 0 15,-7 12 1-15,7-12-1 0,0 0 1 16,0-9 1-16,5-1-2 16,0-5 0-16,3-2 0 15,-1-3 0-15,3 1 0 0,-3-2 0 16,3-1 0-16,0 3 0 15,-3-4 0-15,4 3 0 16,-4-2 0-16,3 4 0 16,-3 1 0-16,1 2 0 0,-3 6 0 15,-5 9 0-15,12-10 0 16,-12 10 0-16,13 0 0 16,-13 0 0-16,13 10 0 15,-3-1 0-15,4 6 0 16,-2 5 0-16,3-3 0 0,4 10-3 15,0-3-5-15,6 7-21 16,2 4-58-16,-22-17-2 16</inkml:trace>
  <inkml:trace contextRef="#ctx0" brushRef="#br2" timeOffset="86575.5957">6433 1317 127 0,'0'0'2'0,"0"0"0"16,0 0 1-16,0 0 1 0,-9 8 2 16,9-8 0-16,-7 19 2 15,2-4 1-15,2 0 1 16,3 3 3-16,-5 31 2 16,2 8-1-16,3 9-3 0,0 12 0 15,4 9-1-15,10-3-2 16,-4 8 1-16,7-12-5 15,-2 11 4-15,-2 5-1 16,1 1 3-16,-1-1 0 16,-1 1 1-16,0 2 1 15,1-5-2-15,-1 8-1 16,-1-15-3-16,-6-1-1 16,-3-4 0-16,3 0-2 0,-3-3-1 15,-2-2-1-15,0-8-1 16,0 3-1-16,0 0-1 15,0-8-1-15,0 1 0 16,0-4-2-16,0 4-2 16,3-5-4-16,-3-1 0 0,5 3-3 15,-3-11 2-15,4 5-1 16,-1 1 2-16,-1-11 0 16,-1 7 3-16,2-8 5 0,-3 1 2 15,3-3 0-15,1 0 2 16,-4-3-1-16,3-2 1 15,0 4-1-15,2-5 1 16,-5 5-1-16,2 0 1 0,3 6 0 16,-2-2 0-16,-5 4 1 15,2-1 0-15,1 2 0 16,-1 0 1-16,-2-4 0 16,0 5 2-16,0-8-2 0,0-4 0 15,0 2 1-15,0-1-2 16,1 0 1-16,-1-1 0 15,0 4-2-15,0-2 1 16,4 6 1-16,-4-7-1 16,2 4 1-16,-2 0 2 0,3-4 0 15,-2 5 1-15,-1-7 0 16,4-3-1-16,-4 3-1 16,0-6 1-16,3 3 0 0,-3-1-1 15,0-3-1-15,0 0 0 16,0 3 0-16,0-3-2 15,0 3 1-15,0 2 0 16,-3 0-2-16,-1 1 0 0,4 1 1 16,0 0 1-16,0-6-1 15,0 3 1-15,0-11 1 16,4 3 0-16,-1-11 1 16,1 0 0-16,-1-2 0 0,-1-5 1 15,1-3-1-15,-3-7 0 16,0 16-1-16,0-16 1 15,0 18-2-15,0-9 1 16,0 1-2-16,0 2-4 16,0 3 0-16,-5 7-52 0,0-7-18 15</inkml:trace>
  <inkml:trace contextRef="#ctx0" brushRef="#br2" timeOffset="95301.5124">9188 5881 104 0,'0'0'4'0,"0"0"2"15,0 0 3-15,0 0 3 16,0 0 3-16,0 0 2 16,0 0 2-16,-5-12 2 0,3 2-1 15,-1 0-2-15,-1 0-3 16,-1-5 0-16,1 0-3 16,-3 0 0-16,5-2-3 15,-5-3-1-15,2-2 0 16,0-1-3-16,-3 1-1 0,3 0 0 15,-2 0-2-15,2-4 0 16,-4 2-1-16,5 2-1 16,-3-3 1-16,-1 1-1 15,4 0 1-15,-4 5-1 16,3-6 1-16,-3 1-1 16,1 0 0-16,2 3 1 0,0-1-1 15,-3-3 1-15,4 2-1 16,-4-2 0-16,4 3 1 0,-5 3 0 15,5-1 0-15,-4-3 0 16,4 1 1-16,1 2 0 16,-4-5 0-16,4 6 1 0,0-9-1 15,1 6 1-15,-3-5 1 16,3 5-2-16,-1-6 1 16,-2 6-1-16,3-3-1 15,0 1 1-15,-2 1 0 16,-1-2 1-16,3 1-2 15,-3 1-1-15,3 2 1 0,-3-5-1 16,2 2 0-16,-1 1 0 16,-2-1-1-16,1-2 1 15,-2-1 0-15,0 3 0 16,-2-3 1-16,0 1-1 16,2-3 1-16,-3 4 0 0,4-5 0 15,-3 6 0-15,4-4 0 16,0 3 1-16,3 1-1 0,-1 1 1 15,-1 1-1-15,2-2 1 16,0 1 0-16,0 3 0 16,-1-2 0-16,3 0 0 15,-5-3 0-15,3 2 1 0,-1 1 0 16,1 0 0-16,0 0 1 16,-4-2-1-16,3 4 0 15,1-4 0-15,-3 4 0 16,3 1 1-16,-1-2-3 0,1 1 0 15,-1-4 1-15,1 7 0 16,0-3 0-16,2 4-1 16,-3-5 1-16,0 4-1 15,3-1 0-15,-2 2 1 16,-1-2-1-16,1 1 0 16,-2 0 0-16,3-1 0 0,-4 3 0 15,5-3 0-15,-5 4 0 16,3-3 0-16,0 0 0 0,-2-1 0 15,3 3 1-15,-5-2-1 16,6 2 0-16,-5-3 1 16,0 2 0-16,3 3-1 0,-3-5 1 15,3 3 0-15,-3 3 0 16,2 0-1-16,0-3 1 16,-2 3-1-16,3 0-1 15,0 0 1-15,-1-1-1 0,-2 2 0 16,3-1 0-16,2-1 0 15,-5 4 0-15,5-1 1 16,0 3-1-16,-3-3 0 16,0 3 0-16,3 7 1 15,0-18-1-15,0 18 0 16,-2-11 0-16,2 11 0 16,0-9 0-16,0 9 1 0,0 0-1 15,0-10 0-15,0 10 0 16,0 0 1-16,0 0-1 15,0 0 0-15,0 0 0 0,0 0 1 16,0 0-1-16,0 0 0 16,0 0-1-16,0 0 1 15,0 0 0-15,0 0-1 0,0 0 1 16,0 0 0-16,-3 5 0 16,3-5 0-16,0 10 0 15,0-10 0-15,0 0 0 0,0 10 0 16,0-10 0-16,0 0 1 15,0 0-1-15,0 0 1 16,11-2 0-16,-11 2 0 16,5-18 0-16,-3 8 1 15,3-2-1-15,-5-3 1 16,0-2 0-16,0 2 0 0,-5 0 0 16,-2 3 0-16,-6 1-2 15,1 4 1-15,-1 2-1 16,-4 2 0-16,2 3 0 0,0 8 0 15,2 2-1-15,4 2 1 16,1 4-1-16,3-1 1 16,5 2 1-16,0-3-2 15,5 4 1-15,3-6 1 0,4 1-1 16,1-6 1-16,1-2-1 16,4-2 1-16,2-3 0 15,-3-3 0-15,-3-4 0 0,2-3 1 16,-6-3-2-16,-2-1 0 15,-6-2 0-15,-2-1 0 16,-2 5 0-16,-9-3 0 16,-1 4 0-16,-8 5 0 15,3 6 0-15,-3 0 0 16,2 0 0-16,1 6 0 0,4 5 0 16,1 2 0-16,5-1 0 15,7-2 0-15,0-1 0 16,2 1 0-16,8-4 0 15,0-2 0-15,7-4 0 0,1 0 0 16,-3 0 0-16,0-4-2 16,-1-4 0-16,-3 0-2 0,1 1-2 15,-7-3-1-15,-3 2-1 16,-2 8-2-16,-2-16 1 16,2 16-1-16,-12-16 1 15,12 16 0-15,-16-15 3 0,16 15 2 16,-9-17 1-16,6 8 1 15,-1-1 2-15,1 0 1 16,3-2 1-16,-3-1 2 16,-2-3 0-16,3 4 3 15,-6 0-2-15,4 2 2 16,-7 1-1-16,1 1 1 16,-2 0-1-16,-1 6-1 0,1 2-1 15,-6 0 0-15,4 8-2 16,-5 2 0-16,3 4 0 0,1 6-1 15,3 3 0-15,1 1 0 16,4 6 0-16,7-3 0 16,0 3 0-16,7-3 0 15,6-4 1-15,4-4-1 0,3-5 1 16,8-3-1-16,-1-8 1 16,3-3 0-16,2-5 0 15,1-10 0-15,-3-3 0 16,-3-7-2-16,-8-4 0 0,-1-3 0 15,-11 2 0-15,-7-5 0 16,-6 2 0-16,-5 4 0 16,-9 5 0-16,-5 2 0 15,-5 9 0-15,-2 5 0 16,0 8 0-16,2 3 0 16,-1 12 0-16,1 7 0 0,6 2 0 15,5 12 0-15,1-2 0 16,9 5 0-16,4 4 0 0,5-4 0 15,9 1 0-15,8-5 0 16,6-3 0-16,3-7 0 16,7-8 0-16,5-9 0 15,0-6 0-15,-4-2 0 0,1-10 0 16,-3-10 0-16,-4-7 0 16,-6-5 0-16,-10-3 0 15,-2-7 0-15,-10 2 0 0,-5-4 0 16,-7 8 0-16,-8-1 0 15,-3 10 0-15,-7 8 0 16,0 9 0-16,-1 8 0 16,1 2 0-16,0 12 0 15,5 5 0-15,5 8 0 16,5 5 0-16,4 4 0 16,11-2 0-16,0 3 0 0,17-7 0 15,2-2 0-15,6-6 0 16,2-8 0-16,6-6 0 0,-1-6 0 15,0-6 0-15,-2-8 0 16,-7-5 0-16,-6-6 0 16,-7-3 0-16,-8-4 0 15,-4 3 0-15,-13 1 0 0,-5 3 0 16,-9 5 0-16,-1 11 0 16,-5 4 0-16,5 5 0 15,-5 5 0-15,8 10 0 16,2 2 0-16,10 1 0 0,2-2-12 15,13 4-15 1,0 7-53-16,5-15-7 0</inkml:trace>
  <inkml:trace contextRef="#ctx0" brushRef="#br2" timeOffset="95603.2804">8639 2994 302 0,'0'0'6'0,"-10"-2"3"16,10 2 3-16,-18-3 1 0,6 3-1 16,-3 0 3-16,-2 3-1 15,-3 5-1-15,2 1-6 0,3 6-2 16,4 3-3-16,1 2 0 16,7 2-1-16,3-2 0 15,7 1 0-15,3 0 1 16,6-8-2-16,8-4-2 0,1-6-2 15,2-3-1-15,1 0-3 16,-7-8-3-16,-3-1-8 16,0-1-5-16,-13 0-8 15,-5 10-5-15,-5-6-11 16,-15 6-28-16,0 8 0 16</inkml:trace>
  <inkml:trace contextRef="#ctx0" brushRef="#br2" timeOffset="97702.2449">9176 4047 378 0,'0'0'8'0,"0"0"2"15,0 0 1-15,0 0 2 16,-11-5 0-16,11 5 2 16,0 0-1-16,0 0 2 15,11 0-7-15,1 0-3 16,6 3-2-16,1 4-1 0,4 4 0 16,-1 1-1-16,3 5 0 15,-4 0-1-15,-4 4 0 16,-5 3 1-16,-2-4-2 0,-5-2 0 15,-3-1 0-15,-2-2 0 16,-2-4 0 0,2-11 0-16,-18 11 0 0,9-11 0 15,-1 0 0-15,3-12 0 16,1-9 0-16,3 0 0 0,3-8 0 16,5-4 0-16,6-2 0 15,3 3 0-15,4-3 0 16,-1 6 0-16,3 3 0 0,-3 3 0 15,-2 11 0-15,0 2 0 16,0 6 0-16,-5-2-19 16,3 6-67-16,-1 10-4 15</inkml:trace>
  <inkml:trace contextRef="#ctx0" brushRef="#br2" timeOffset="97928.7311">9598 4092 420 0,'0'0'7'0,"0"0"1"16,0 0 2-16,0 0 0 15,-4 0 0-15,4 0 0 16,-13 20 1-16,8-5 0 16,-4 4-6-16,-2 6-3 15,-1 0-1-15,2 3 0 0,0 3-1 16,0-2-2-16,0-2-4 15,0-6-10-15,7-11-53 0,3 7-17 16</inkml:trace>
  <inkml:trace contextRef="#ctx0" brushRef="#br2" timeOffset="98654.3894">9884 3859 386 0,'0'0'7'0,"0"-10"3"16,0 10 2-16,-2-18 1 0,-1 9 1 15,-1-1 1-15,-2 0 0 16,-4 0 1-16,3 9-8 15,-6 1-3-15,2 1-1 16,0 14-1-16,-2 5-2 16,-2 4 1-16,0 9-2 0,3 1 0 15,5 1 0 1,-2 5 0-16,5-5 0 0,4-6 0 16,0-1 0-16,13-8 0 15,-1-5 0-15,6-5 0 16,1-6 0-16,4-4 0 0,2-4 0 15,0-9 0-15,-3-4 0 16,0-8 0-16,-4-3 0 16,-6-1 0-16,-4-8 0 0,-5-1 0 15,-3 4 0-15,-11 0 0 16,-3 4 0-16,-7 5 0 16,-1 7 0-16,0 7 0 0,-3 3 0 15,3 8 0-15,1 2 0 16,4 8 0-16,2 2 0 15,8 5 0-15,2 4 0 16,5-4 0-16,0 2 0 16,12 2 0-16,5-5 0 0,7 0 0 15,1-9 0-15,6-2 0 16,-4-5 0-16,7 0 0 16,-5-3 0-16,-2-5 0 15,-2 1 0-15,-10-3 0 16,0 8-16-16,-15 2-70 0,9-7-4 15</inkml:trace>
  <inkml:trace contextRef="#ctx0" brushRef="#br2" timeOffset="99001.1916">10125 3968 442 0,'0'0'5'0,"0"0"2"16,5 11 1-16,-5-11 1 16,7 20 1-16,-5-6 0 15,2 3 0-15,-4 3 0 16,0 5-10-16,0 0 0 0,0 2 0 16,-6 0 0-16,2-4 0 15,-4 1 0-15,6-1 0 16,-3-4 0-16,-3-4 0 15,6-3 0-15,-1-2 0 0,3-10 0 16,-5 13 0-16,5-13 0 16,0 0 0-16,0 0 0 15,0 0 0-15,-4-8 0 0,4 8 0 16,0-12 0-16,-3-1-15 16,3-12-64-16,0 25-9 15</inkml:trace>
  <inkml:trace contextRef="#ctx0" brushRef="#br2" timeOffset="100785.1342">6024 3679 88 0,'0'0'6'0,"32"-12"4"15,3-2 4-15,22-5 3 16,17-6 0-16,18-4 2 16,18-12-1-16,25 0 2 15,8-1-5-15,9-5-5 16,4 0-1-16,11-1-1 0,2 1-3 15,5 2 1-15,-7 6-2 16,-1-3 1-16,-5 5-2 16,-9 2 2-16,-10-2-3 0,-18 7 0 15,-16 3 0-15,-12 2 1 16,-6-3-1-16,-23 8 1 16,-10 1-1-16,-17 5-2 15,-8 4-6-15,-17 7-10 0,-5 3-25 16,-17 3-24-16,-5 9-4 15</inkml:trace>
  <inkml:trace contextRef="#ctx0" brushRef="#br2" timeOffset="102052.4585">5989 6483 24 0,'0'0'2'16,"0"0"2"-16,0 0 1 0,-7 7 1 15,7-7 3-15,0 10 4 16,0-10 4-16,7 10 0 16,10-7 1-16,8-3-2 0,18 0 0 15,1 0-1-15,25-8-5 16,16 1-2-16,14-8-3 16,11-2-2-16,19-4-1 15,11 4 1-15,9-10-2 0,12 2-2 16,11-5-7-16,1 1-10 15,17-6-9-15,11 2-7 16,-5-1-10-16</inkml:trace>
  <inkml:trace contextRef="#ctx0" brushRef="#br2" timeOffset="102948.6451">4882 4025 75 0,'0'0'3'0,"25"-7"2"0,3-5 2 16,19-6 0-16,18-4 3 16,18-6-1-16,20-4 1 15,24-5 0-15,15-1-3 16,7-2-2-16,8-4-2 0,4 3-2 16,8-4 2-1,0 2-2-15,-2-3-1 0,-6 4-2 16,-2 0-2-16,-3 0 0 15,-6 2-5-15,-11 3-1 0,-10 2-6 16,-14 0-7-16,0 11-6 16,-26-6-3-16</inkml:trace>
  <inkml:trace contextRef="#ctx0" brushRef="#br2" timeOffset="103427.6605">5397 3783 93 0,'0'0'7'0,"23"-10"3"16,9 0 3-16,10-3 1 0,28-4 1 15,17-6 2-15,27-6-1 16,15-6 3-16,33-2-4 15,7-9-4-15,11 3-2 16,18-4-1-16,-7 2 0 0,-1 1 0 16,-5-3-2-1,7 2-1-15,-13 5-1 0,-9 2-3 16,-11 2-1-16,-10 4-2 0,-15-1-2 16,-10 4 0-1,-17 4-3-15,-23 5-2 0,-17 7-1 16,-12-1-1-16,-23 7-6 15,-14 4-11-15,-18 3-17 16,-10 0-8-16</inkml:trace>
  <inkml:trace contextRef="#ctx0" brushRef="#br2" timeOffset="104399.1429">5642 4025 219 0,'0'0'3'0,"-4"-9"6"15,4 9 2-15,-2-16 3 16,2 16 1-16,-4-15 0 16,4 15-1-16,0 0 0 15,4 6-2-15,1 21-4 0,3 10-2 16,4 11-3-16,-1 18 1 16,8 8-1-16,6 11 2 15,-4 8-1-15,4 11 0 16,0-4-2-16,3-1 1 0,-3 2-1 15,0-1 0-15,-3-1-1 16,-6-5-1-16,0 4 2 16,-3-1 0-16,-2 2 0 15,-2-4 2-15,-2 1-1 0,-2-4 1 16,0-3-1-16,-1-2 0 16,5-11-2-16,-2-6 0 15,-2-8 0-15,0-5 0 0,-3-7-1 16,1-4 0-16,-1-8 0 15,-2-6 1-15,0 2-1 16,-5-6 1-16,3-3-1 16,-3-5 0-16,-2-1 0 0,2-5-1 15,1 0-1 1,4-14-2-16,-7 12-4 0,7-12-5 16,0 0-2-16,0 0-4 15,0 0-11-15,0 0-16 16,-7 0-24-16,7 0-7 0</inkml:trace>
  <inkml:trace contextRef="#ctx0" brushRef="#br2" timeOffset="105254.2441">5636 3800 235 0,'0'0'4'15,"0"0"-1"-15,0 0 2 0,-7 14 3 16,2 3 2-16,5 14 0 16,0 9 4-16,0 19 0 15,0 12-2-15,5 17 1 0,2 8-3 16,-1 11-2-16,5 2 0 16,-2 4-2-16,1 4-1 15,4-6 0-15,-5 0-2 16,1-1 0-16,3-9-1 0,-6 6 5 15,3-6-3-15,-2-1 1 16,-1-7 0-16,3 2 0 16,-3-8 1-16,4 0-1 15,-2-3 0-15,1-8-2 16,-2 1-1-16,-1-8 0 16,1-2-1-16,-1-5 0 0,1-2 0 15,-3-6 1-15,-5-4-1 16,2-5 1-16,-2-9-1 15,0-6 1-15,0-2-2 0,0-11 2 16,0-3-1-16,0-3 0 16,0-11 0-16,-2 7 0 15,2-7-1-15,0 0-1 0,0 0-2 16,0 0-8-16,0 0-12 16,-5-10-34-16,5 10-21 15,-5-17-5-15</inkml:trace>
  <inkml:trace contextRef="#ctx0" brushRef="#br2" timeOffset="105915.7563">5576 3941 238 0,'0'0'7'16,"0"0"4"-16,0 0 4 15,0-10 1-15,0 10 2 16,0 0 0-16,0 0-1 0,-5 0 1 16,-2 10-5-16,-5 4-4 15,4 10-3-15,-7 3-2 16,0 2 0-16,3 6 0 15,-4-2-1-15,2-2 0 16,1-2 0-16,3-5 0 0,1-7 0 16,0-5 2-16,9-12 0 15,-7 10 0-15,7-10 0 0,0-10 0 16,0-7 0-16,7-2 0 16,2-10-1-16,3-8-1 15,0 0-1-15,3-2 0 16,3 0 1-16,-1-5 0 0,-2 13 1 15,0-1-1-15,-7 7 1 16,4 7-1-16,-5 3-1 16,-2 8 0-16,-5 7-1 15,0 0-1-15,13 7 0 16,-8 10-1-16,2 3 0 0,4 11 1 16,6 1 0-16,3 5 0 15,-1 2-1-15,6 3 0 16,5 1-4-16,-5-1-11 15,7-10-53-15,0 12-15 16</inkml:trace>
  <inkml:trace contextRef="#ctx0" brushRef="#br2" timeOffset="106619.1165">5562 6217 302 0,'0'0'7'0,"0"0"2"0,0 0 5 15,0-12 2-15,0 12 1 16,0-10 3-16,0 10-1 16,2-7 2-16,-2 7-6 0,18 0-3 15,-1 7-3-15,3 3-2 16,3 7-1-16,7 6 0 15,3 2-2-15,3 0-1 16,-4 4 0-16,-2-1 0 0,2 2-1 16,-5-6 0-16,-2-2-1 15,-9-5 0-15,3-2 1 16,-9 0 0-16,-1-7 0 16,-9-8 0-16,16 0 0 0,-11-8 0 15,-1-10-2-15,3-3 0 16,2-6 0-16,1-11 0 15,-1 3 0-15,2-4 0 0,-4 2 0 16,3 5 0-16,-3-1 0 16,-5 4 0-16,4 6 0 15,-1 4 0-15,2 4 0 16,-5 2 0-16,-2 13-17 16,10 0-66-16,-10 0-4 15</inkml:trace>
  <inkml:trace contextRef="#ctx0" brushRef="#br2" timeOffset="107438.7617">4967 4655 293 0,'0'0'8'0,"0"0"2"16,0 0 3-16,0 0 2 16,0 0-1-16,0 0 3 0,0 0 2 15,0 0-1-15,0 0-4 16,7 0-2-16,6 0-3 0,7-3-1 15,5-4 0-15,2 2-1 16,3-5-1-16,5 0-1 16,-3 3-2-16,-5-1-1 0,1 3 0 15,-8 3-1-15,-3 2-1 16,-9 2 1-16,-3 8-1 16,-5 5 1-16,-3 2-1 15,-7 5 1-15,-5 5 0 0,-3 2 0 16,-3 0 1-16,-2 2-1 15,-2 2-1-15,-1-5 1 16,4-2 0-16,3-3 0 16,4-5-1-16,3-4-1 0,7-4 1 15,5-10 0-15,0 0 1 16,17 0 0-16,5-7 0 16,6-5 0-16,4-6 1 15,2-2-1-15,10 2 1 16,-5-3-1-16,1 3-1 0,-8 0 0 15,3 4-2-15,-8 3-3 16,-3 11-12-16,-5 0-67 16,-5 5-3-16</inkml:trace>
  <inkml:trace contextRef="#ctx0" brushRef="#br2" timeOffset="110730.7225">10361 3757 301 0,'0'0'7'0,"0"0"3"16,0 0 5-16,-11-4 1 15,11 4 3-15,-6-6 2 16,6 6 0-16,0 0 2 16,-13-6-7-16,13 6-2 0,3-8-4 15,7 0-1-15,3 1-2 16,4-3-1-16,3 2-1 15,5-1-2-15,0-1 0 16,2 5 0-16,0 0-1 0,-2 2-2 16,-6 3 0-16,-1 6 0 15,-6 4 0-15,-8 6 0 16,-4 2 0-16,-10 6 0 0,-10 1 0 16,-3 8 0-16,-7-3 0 15,0-1 0-15,1 1 0 16,1-5 0-16,2-4 0 15,10-3 0-15,1-5 0 0,8-4 0 16,7-9 0-16,0 0 0 16,8 9 0-16,11-12 0 15,6-7 0-15,5 0 0 16,2-5 0-16,5 0 0 0,0-2 0 16,1 2 0-1,-4 0 0-15,-1 0 0 0,-6 3 0 16,-7 4 0-16,0 1 0 15,-10 2 0-15,0 2 0 16,-10 3 0-16,0 0 0 16,0 0 0-16,0 0 0 0,0 0 0 15,0 0 0-15,0 0-15 16,-10 3-73-16,10-3-2 0</inkml:trace>
  <inkml:trace contextRef="#ctx0" brushRef="#br2" timeOffset="111017.3661">10638 3466 401 0,'0'0'6'0,"0"0"2"0,0 0 0 16,4-10 2-16,-4 10 0 15,23-3 1-15,-6 3 0 0,10 10 1 16,3 5-6-16,7 5-2 15,4 12 0-15,-2 5-1 16,3 8 0-16,-7 2-1 0,-2 7-1 16,-14-2 1-16,-8 5 0 15,-9 2-1-15,-7-5-1 16,-12 4 0-16,-11-4-3 16,-7-4-3-16,-2 2-10 0,-15-5-30 15,-1-2-40-15,0-6 0 16</inkml:trace>
  <inkml:trace contextRef="#ctx0" brushRef="#br2" timeOffset="111432.6404">9248 3842 207 0,'0'0'7'0,"-11"0"2"15,2 0 2-15,-6 4 2 16,0 5 0-16,-2 0 4 0,-6 11-1 16,4 2 3-1,-1 7-3-15,6 11-2 0,5 8-1 16,2 4 0-16,7 3-1 16,7 8-1-16,6 2-2 15,6 0-1-15,9-6-3 16,4-2-2-16,8-4 0 15,5-12-3-15,12-4-5 0,5-11-15 16,0-9-56-16,18-2-1 16</inkml:trace>
  <inkml:trace contextRef="#ctx0" brushRef="#br2" timeOffset="118229.676">9402 4706 186 0,'0'0'6'16,"0"0"3"-16,0 8 2 16,0-8 1-16,0 0 3 0,0 0-2 15,2 12 3-15,-2-12 3 16,11 0-4-16,6 0-1 16,8-6 0-16,12-5-2 15,10-4 2-15,16-3 2 0,13-6-1 16,11-3-3-16,12-8-1 15,9 0-2-15,4-4-1 16,-3 1-1-16,8-4-2 16,-5 3-2-16,-8-1 0 0,-7 3-1 15,-4 5 0-15,-14 4-1 16,-7 3 0-16,-15 8 0 16,-12 6-1-16,-13 0 0 15,-7 8 0-15,-13 2 1 16,-12 1-1-16,0 4 0 0,-12 7-1 15,-11 0-1-15,-2 6-1 16,-7 3-3-16,-13 0-1 16,-7 5-3-16,-7 3-1 15,-8 1 0-15,-11 3-1 0,-3-1-1 16,-6 0 2-16,-3 1 2 16,-2-4 2-16,0 2 2 15,5-4 1-15,5-1 1 0,10 0 0 16,7-7 2-16,8 2 1 15,12-7 1-15,8-2-1 16,10-1 2-16,10-5 1 0,17-5 3 16,0 0 0-16,7 0 1 15,19-12 2-15,10-2 0 16,13-5 2-16,4 0-1 16,14-9-1-16,5 1 0 15,2-3-2-15,6 1 0 16,3-1-2-16,-2 0 0 0,-8 3-1 15,-6 3-2-15,-15 3-1 16,-8 7 0-16,-9 6-3 16,-12 1-2-16,-14 7-6 15,-9 0-11-15,-7 7-28 0,2 2-29 16,-18 2-5-16</inkml:trace>
  <inkml:trace contextRef="#ctx0" brushRef="#br2" timeOffset="118868.0507">8992 3845 130 0,'0'0'10'0,"0"0"2"0,0 0 5 16,-13-3 1-16,13 3 0 16,0 0 0-16,-7 0 2 15,7 0 3-15,0 0-5 16,10-5-3-16,12-2-1 15,10-3 0-15,14-5 1 0,11-7 1 16,12-4 0-16,16-1-2 16,7-7-2-16,7-1-2 15,4 0 0-15,6-4-1 16,3 4-2-16,-4 0 0 0,5 1-1 16,-7 2-1-16,-1 2-1 15,-1 3-1-15,-12 4-1 16,0 4 0-16,-15 1-1 0,-7 5 0 15,-13 4 0-15,-9 2 0 16,-15 1-1-16,-7 6 0 16,-12 0 1-16,-14 0-4 15,3 6-1-15,-3-6-5 0,-17 12-12 16,0-3-28-16,1 7-31 16,-8-3-4-16</inkml:trace>
  <inkml:trace contextRef="#ctx0" brushRef="#br2" timeOffset="119610.8898">8678 2888 328 0,'0'0'6'0,"0"0"3"0,-7-12 1 16,7 12 2-16,-10-7 0 15,10 7 0-15,-20-3 0 16,8 3 0-16,-3 5-7 15,3 5-3-15,1 2-1 16,-1 5-1-16,2 1 0 16,8 0 0-16,2 1 0 0,5-4 1 15,7-3 2-15,8-4-1 16,5-6 1-16,0-2 0 16,5-5 2-16,0-7-3 0,-4-3 3 15,-3-7 0-15,-3-4 0 16,-10 2-1-16,-3 2 0 15,-7-3-1-15,-12 5 0 16,-8 8-1-16,-8 5-2 0,-1 7 0 16,-6 4-1-16,5 14-3 15,-2 2-3-15,12 9-14 16,5 5-59-16,15-8 0 0</inkml:trace>
  <inkml:trace contextRef="#ctx0" brushRef="#br2" timeOffset="124074.194">4684 4032 76 0,'0'0'5'15,"0"0"2"-15,-2-7 2 16,2 7 3-16,-5-9 0 16,5 9 2-16,-4-10 1 0,4 10 0 15,-2-13-1-15,2 13-4 16,-3-14 1-16,3 3-1 15,0 4 0-15,0-5-1 16,0-2 0-16,3 3-1 0,-3-4 0 16,6 1 1-16,-1-1-2 15,-1-6 2-15,1 7-1 16,0-4 1-16,0 1-1 0,3-1 0 16,-3-1 2-1,0-1-2-15,2 2-1 0,0-1-1 16,1-4 0-16,2 4-1 15,0-2 0-15,-2-1 1 16,1 3-2-16,1-4 0 0,-3 4 0 16,4-5 0-16,-2 3 1 15,3 1-2-15,-1-2 1 16,0 2-1-16,5-5 0 0,-2 5-1 16,5-2 0-16,-2 2 0 15,0-1-1-15,4-2 1 16,-2 0 0-16,1 1-1 15,0 2 0-15,2-5 1 0,-2 5-1 16,3-2 0-16,4-3 0 16,-3 6 0-16,4-1 0 15,-1-3 0-15,3-1 0 16,0 4 0-16,0-2 1 16,2 1-1-16,-6 1 1 0,3 1-1 15,1-1 1-15,0 3 1 16,-1-3 0-16,1 3-1 15,3-3 1-15,-4 3-1 16,4 0 0-16,-1 0 0 0,-2-1-1 16,4 0-1-16,1 4 0 15,1-4 1-15,-2 3-1 16,3 3 0-16,0-5 1 16,1 5 0-16,2-6-1 0,-3 3 1 15,0 3 0-15,3-3 0 16,2 0-1-16,-2-2 1 15,2 2-1-15,3 0 0 0,-3 3 1 16,-2-3-1-16,0 2 0 16,-3 3 0-16,-1 1 0 15,1-1 0-15,-3 2 1 16,-4 1-1-16,0-4 1 16,0 4-1-16,0 0 0 0,0-3 1 15,-1 2-1-15,1 6 0 16,0-5 0-16,0 4 0 15,0 1 0-15,0-1 0 16,-3 1 0-16,3-1 0 0,2 1 1 16,0-3-1-16,3 0 1 15,-3 0 0-15,3 1-1 16,-3-4 1-16,3 3-1 16,0-1 0-16,-3 5 1 0,-2-2-1 15,0 0 0-15,-1 3 0 16,-1-3 0-16,4 1 0 15,-2 2 1-15,0-3 0 16,2 0-1-16,-2 2 1 0,2 1 0 16,3-3 0-16,-2 1-1 15,-3 2 1-15,2-3-1 16,-4 3 0-16,-2 0 0 16,-1 0 0-16,0 0 0 0,-5 0 0 15,1 0 0-15,0 5-1 16,-1-2 1-16,3 1 1 15,-6 4-1-15,6-2 1 16,-1-3-1-16,0 6 0 16,-2-1 0-16,5-1 1 0,-7-2-1 15,6 2 0-15,1 0 0 16,-5 1 1-16,1 1-1 16,5-1 1-16,-1-1 0 0,-2 1-1 15,2 1 1-15,-1 0-1 16,1-2 0-16,2 0 0 15,-2 0 0-15,0 1 1 16,0 4-1-16,-1-2 0 0,-1 0 0 16,0 0 1-16,-1 2-1 15,0-4 1-15,0 7-1 16,-1-8 1-16,0 1-1 0,0 4 0 16,1-2 0-1,-5 0 0-15,1 2 1 0,2-2-1 16,-5 2 1-16,-3 0-1 15,3 6 1-15,3-6-1 16,-6 6 1-16,3-3 0 0,0 2-1 16,-3 0 1-16,1-1-1 15,-4-2 1-15,3 1-1 16,-1 0-1-16,-4-3 1 16,-2 3-1-16,2-6 0 0,-1 5 1 15,-4-2 0-15,0-2 0 16,1 2 0-16,-3-4 2 15,0 1-1-15,0 1-2 0,0-10-4 16,0 20-18-16,-3-11-58 16,-3 2-3-16</inkml:trace>
  <inkml:trace contextRef="#ctx0" brushRef="#br2" timeOffset="126105.4015">4684 3637 63 0,'0'0'4'0,"0"0"2"0,-11 6 3 16,11-6 0-16,-14 13 4 15,7-2-1-15,-1 1 2 0,-2 2 2 16,4 1-3-16,2 0 1 16,2 4 1-16,-1-1-1 15,3 2-1-15,0 0 0 0,0 2-1 16,0 1 0-16,0-1-1 15,3 3-3-15,2-3 0 16,-4-1-3-16,5 3 0 16,-2-4-1-16,5 1 1 15,-2-1-2-15,3-1-1 0,-1-1 1 16,4 0 0-16,-1-4 1 16,1 6 1-16,2-2 2 15,0-2-1-15,0 4-1 16,0-3 1-16,2-1-2 0,3-1 0 15,2 2-1-15,0-4 0 16,1-1-1-16,5 1 1 16,-1-4 1-16,0 1-1 15,1 1 1-15,4-2 0 16,3 2-1-16,-3-2 2 0,3-2-1 16,2 3-1-16,1-2 1 15,-1-3-1-15,0 2-1 0,0 1 1 16,-5-4 0-16,2 1 0 15,0 0-1-15,1 0 1 16,-3-2-1-16,3-1 0 16,-5 1 1-16,4 0-1 15,-4-3 0-15,1 0-1 0,5 2 0 16,-4 1 0-16,3-1 0 16,-3-2 0-16,4 2-1 15,-4-2 1-15,5 0-1 16,-6 0 1-16,3 3 0 0,-2-3 0 15,0 0-1-15,3 0 1 16,-3 0 0-16,4 0 1 16,-2-3-2-16,1 1 1 15,2-3 0-15,-2 0-1 16,2 0 1-16,-2 1 0 0,0-5-1 16,0 1 1-16,-1 4 0 15,0-1-1-15,-1-2 1 0,2-1-1 16,-3 0 1-16,-2 1 0 15,6 3-1-15,-6-7 1 16,2 5-1-16,0 0 1 16,3-3-1-16,-3-2 1 15,0 4-1-15,0-4 1 0,1 2-1 16,-1-1 1-16,-2 0-1 16,-3-2 1-16,3 2-1 15,-2-2 1-15,-1 0-1 16,0 1 1-16,1-1-1 0,-2-3 0 15,4 0 0-15,-2 3 1 16,-2-1-1-16,4 2 0 16,1-3 0-16,-4 0 1 15,1 4-1-15,2-3 0 16,-3-1 1-16,0 1-1 0,3 1 0 16,-5-2 1-16,5-1-1 15,-6-1 0-15,6 1 1 16,-3 3-1-16,-1-3 0 0,1 1 0 15,-2-2 1-15,0 1-1 16,3 1 0-16,-7-2 1 16,4 4-1-16,-2 0 0 15,-1-1 0-15,0 1 0 0,-2-2 1 16,3 1-1-16,0 1 0 16,-4-1 0-16,6-2 1 15,-5 3-1-15,2-1 0 16,0 2 1-16,1-1-1 15,-4-1 0-15,1 3 1 0,-2-1-1 16,-3 1 0-16,3 1 0 16,-2-1 0-16,2 0 0 15,-3 0 1-15,0-2-1 16,2 0 0-16,3 2 1 0,0-3 1 16,-4 1-1-16,3-1 0 15,-1 3 0-15,-1-2 0 16,-2-3 1-16,0 5-1 15,0 0-1-15,-5 1 0 0,2-4 0 16,1 2 0-16,-4-1 0 16,7 3 0-16,-4-2 0 15,2-1 0-15,-1 1 0 0,2-2 1 16,0 1-1-16,2-1 0 16,-4 1 1-16,-1-1 0 15,0-2 0-15,-2 3 0 16,2-3 1-16,-1 0-1 15,-4 0 1-15,3-3-1 0,0 1 0 16,3-2 0-16,1-1 0 16,-1 1 0-16,1-2-1 15,2 1 1-15,-2 0 0 16,2 1-1-16,-2-1 2 0,2-2-1 16,-2 5 0-16,-1-1 0 15,-3-2 1-15,2 3-1 16,-4 0 2-16,-1 3-1 15,0-3 0-15,-2 5 0 0,0 0-2 16,-2 4 0-16,-3 8 0 16,3-9 0-16,-3 9 0 15,0 0-12-15,0 0-19 0,-11 9-52 16,-1 2-5-16</inkml:trace>
  <inkml:trace contextRef="#ctx0" brushRef="#br2" timeOffset="127191.8219">4581 3916 135 0,'0'0'5'0,"0"0"2"0,0 0 2 15,0 0 0-15,0 0 0 16,0 0 3-16,0 0-1 15,0 0 2-15,-7 12-4 16,7 9-4-16,3 1 1 0,1 17 3 16,7 6-1-16,-1 7 2 15,5 10 0-15,4 3-2 16,6 6 2-16,0 3-2 16,0 3 0-16,3-5-3 0,-4-2 0 15,1 0-2-15,0-2 1 16,-5 2 1-16,-4-6 0 15,0 3 0-15,-3 0 1 0,-1 0 0 16,-2 0 0-16,-1-1 0 16,2-1 2-16,-1 0-2 15,2-2 1-15,3 2 1 16,-3-6-2-16,6 4 0 0,-1-4 1 16,3 0 0-1,-2-2-2-15,0 3 0 0,6-3-1 16,-1-1-1-16,-2 2-1 15,1-1 1-15,2 0-2 16,-4-5-1-16,1 0 0 16,0-2 0-16,-1-4 0 0,-3-4 1 15,1-2-1-15,-2-5 2 16,-5-6-2-16,1 1 0 0,-2-3 1 16,-2-2 0-16,-3 3 1 15,-1-4 0-15,-1 3 0 16,-2 0 0-16,5 0 0 15,-3 4 0-15,-2-6-1 0,3 4 0 16,-1-5 0-16,2 2 0 16,-3-4 0-16,3 1-1 15,0-4 0-15,-3-1 1 16,6-1-1-16,-3 0 0 0,-3-2 0 16,1 3 1-16,-1-4-1 15,1 4 1-15,-2 0-1 16,-1-2-1-16,3 0-2 15,2 0-10-15,-3-4-9 16,1-1-23-16,3 5-35 16,-4-5-5-16</inkml:trace>
  <inkml:trace contextRef="#ctx0" brushRef="#br2" timeOffset="128977.7751">5206 6871 121 0,'0'0'1'0,"0"0"-1"16,0 0 5-16,0 0 2 15,0 7 2-15,0-7 4 16,7 18 1-16,-5-5 1 15,7 5 2-15,0-2 1 16,1 4-3-16,5-1-3 0,0 5 0 16,5-5-2-16,3 1 0 15,-4-3-2-15,6 3 1 16,0-3-1-16,0-4 0 16,5 2 2-16,2-3-1 0,-2-2-1 15,2 0 2-15,3-3-1 16,-2-2 1-16,6 2-2 15,-8-2 0-15,8 1-1 16,-4 1-1-16,2-4 0 0,-3 1-1 16,1 2-1-16,0-2-1 15,0 2 0-15,-5-1 0 16,2-1-1-16,3 2 0 0,-5-2-1 16,7 4 1-16,-2-4 0 15,4 4 1-15,-4-1-1 16,5-2 1-16,0 3-2 15,-3-4 2-15,3 5-1 16,0-7 0-16,-1 0 0 0,-1 0 0 16,-1 1 0-16,3-3-1 15,-8 0 1-15,3 3 0 16,-3-3 0-16,3 0 0 16,0 0-1-16,0 0 1 15,2 0-1-15,-3-3 0 0,4-2 0 16,2-3 0-16,-2 2 0 15,2-5 0-15,1 4 0 16,-4-3 0-16,3 0 0 0,-3 1 0 16,0 3 0-16,-1-3 1 15,1 1-1-15,0 0 0 16,0 1 0-16,1-2 0 0,4-4 0 16,-3 2 0-16,2 0 1 15,1-2-1-15,-3 1 0 16,2-3 0-16,-4 6 1 15,0-8-1-15,-3 5 0 16,4 0 0-16,-3 3 0 16,-3-4 0-16,1 4 0 0,1-7 0 15,-4 7-1-15,5-4 1 16,-3-2 0-16,3 2 0 16,-6-2-1-16,3 3 1 15,-1 1 0-15,-2-2-1 0,-1-2 1 16,-1 5 0-16,1-2 0 15,-3-1-1-15,-1-2 1 16,2 3 0-16,-3-3 0 0,3 0-1 16,1 0 1-16,1 1-1 15,-3-7 2-15,5 4-2 16,-5 0 0-16,-1-3 0 16,2 1 0-16,0-1 0 0,-1-1 0 15,-2-1 0-15,1 5 0 16,-1-3 0-16,-3 2 0 15,0 4 0-15,-1-4 0 16,-1 1 0-16,-1 0 0 16,0-3 0-16,3 0 0 0,-2-2 0 15,4 2 0-15,1-4 0 16,1 0 0-16,-1 0 0 16,-1 2 0-16,1 2 0 15,-6 1 0-15,1 0 0 0,-4 0 0 16,2 1 0-16,-4 2 0 15,3-4 0-15,-3 1 0 16,-1-7 0-16,8-1 0 0,-1-3 0 16,1-2 0-16,-1-3 0 15,2 3 0-15,-1-2 0 16,1 1 0-16,-5 4 0 16,-2 4 0-16,-3 3 0 0,-3-3 0 15,-5 7 0-15,-2 1 0 16,0 0 0-16,0-1 0 15,-2 3 0-15,-3 0 0 16,0 3 0-16,3 0 0 0,-3 2 0 16,5 10 0-16,-15-8 0 15,2 8-10-15,0 3-77 16,-6 7-2-16</inkml:trace>
  <inkml:trace contextRef="#ctx0" brushRef="#br2" timeOffset="130413.4222">5307 6968 220 0,'0'0'5'16,"0"0"5"-16,0 0 2 0,0 0 6 15,-9-12 0-15,9 12 3 16,-10-10 0-16,10 10 1 16,-10-18-4-16,5 9-2 15,2-1-3-15,1-3-3 0,2-1-2 16,-2-4-1-16,2 0-1 15,0-3 0-15,4-1-1 16,1-3 0-16,2-3 0 0,4-1-1 16,1-1 1-16,1-3-1 15,4-1 0-15,1 5 0 16,0-5 0-16,1 2-1 16,1 3 0-16,4-3 0 0,1 2 0 15,0-2-1-15,0 0 0 16,0-1 0-16,5 1-1 15,0 1 1-15,0-5 0 16,4 7-1-16,-1-3 0 16,1 5 1-16,-1-3 0 15,1 0 0-15,-3 3 0 0,5 1-1 16,-1 2 1-16,0-1-1 16,0-1 2-16,7-3-3 15,1 5 0-15,2-3 0 0,9-3 0 16,1 2 0-16,0-1 0 15,-1 7 0-15,3-2 0 16,-1 0 0-16,0 4 0 0,-3 3 0 16,-2 0 0-16,2 0 0 15,-1 5 0-15,-3-3 0 16,6 0 0-16,0 2 0 0,0 1 0 16,2-3 0-16,-2 0 0 15,-1 3 0-15,1 0 0 16,-3 2 0-16,0-4 0 15,-2 8 0-15,-3-2 0 16,0 3 0-16,1 3 0 0,-1-3 0 16,0 2 0-1,1 1 0-15,1-6 0 0,3 6 0 16,1-3 0-16,0 0 0 16,3 0 0-16,1 1 0 0,0-2 0 15,-5 4 0-15,4-1 0 16,-10 2 0-16,7-2 0 15,-9 3 0-15,-2 0 0 0,1 0 0 16,-4 0 0-16,2 0 0 16,-2 3 0-16,3-2 0 15,-1 2 0-15,-2-1 0 16,-3 4 0-16,2-2 0 16,0 4 0-16,-6-1 0 0,-2 0 0 15,0 1 0-15,0 1 0 16,-6 2 0-16,6-2 0 15,-3 2 0-15,1 1 0 16,-1-2 0-16,3 2 0 16,-2 1 0-16,-1-1 0 0,0-2 0 15,0-1 0-15,-1 2 0 16,1-2 0-16,-3-2 0 16,4 4 0-16,-3-1 0 15,0-2 0-15,-2 1 0 0,-2-4 0 16,-1 2 0-16,2 1 0 15,-4-1 0-15,-3-2 0 16,-3 5 0-16,1-5 0 0,-3 2 0 16,-10-7 0-16,14 17 0 15,-14-17 0-15,8 13 0 16,-8-13 0-16,3 18 0 0,-3-18 0 16,-3 14 0-16,3-14 0 15,-11 10 0-15,11-10 0 16,-6 13 0-16,6-13-84 15,0 0-7-15</inkml:trace>
  <inkml:trace contextRef="#ctx0" brushRef="#br2" timeOffset="131633.9948">4644 3735 204 0,'0'0'6'0,"0"0"3"16,0 0 2-16,-6-10 0 0,6 10 0 15,0 0 0-15,-10 5-2 16,4 10 3-16,1 11-7 15,2 15-1-15,3 9-1 16,0 19-1-16,3 16 1 16,7 8 1-16,7 7 0 15,0 7 1-15,6-3 0 16,0 1 2-16,-2 0-1 0,2-9-1 16,0-6 0-16,-4-6 1 15,-1-3 0-15,-2-4 0 0,0 6-1 16,-4-10 1-16,-2 1 0 15,-2 1 1-15,-2 0 1 16,0-4 0-16,-4 4 1 16,1-6-1-16,-3-1 2 0,3 3-4 15,2-2 0-15,-5-5-1 16,2 3-1-16,1-2-1 16,-1-1 0-16,0-4-1 0,0 1 0 15,-2 1 1 1,0-2-1-16,0 1 1 0,3 0 0 15,-3-5 0-15,3-1-1 16,2-3-1-16,0-2 1 16,0-2-1-16,2 0 0 15,0-1 0-15,2 0 0 0,-5-2 0 16,1 2 0-16,0-3 0 16,-3 1 0-16,1-3-1 15,-1-2 1-15,1-5 0 0,0-3 0 16,-1-5 0-16,1-6-1 15,-1-3 1-15,1-3 0 16,-3-8 0-16,0-7 0 16,2 10 0-16,-2-10 0 0,0 0 0 15,0 0 0-15,0-4-2 16,0-6-1-16,-2-8-3 16,-3-9-9-16,2-4-16 0,3-13-54 15,-8-12-2-15</inkml:trace>
  <inkml:trace contextRef="#ctx0" brushRef="#br2" timeOffset="132477.7387">4597 3805 152 0,'0'0'5'0,"0"5"3"16,0 9 5-16,0 13 3 0,0 17 3 15,1 16 1-15,9 24 1 16,1 20 2-16,4 16-2 16,8 17-2-16,2 11-2 15,-4 6-3-15,9-1-1 16,-5 0 0-16,5-8 2 0,-7-7-1 16,2 4 0-16,-6-14-3 15,-1-1-1-15,2-9 0 16,-4 1-1-16,5-5-1 0,-1-5-2 15,-1-10-3-15,2-5-1 16,1-10-1-16,0-9 1 16,-4-9-1-16,1-11-1 15,-1-6 1-15,-3-6-1 0,-3-6 1 16,-4-4-1-16,-8-9 0 16,2-2 1-16,-2-5-1 15,-2-2 0-15,-3 1 0 16,0-4 0-16,5-12 0 0,-7 13 0 15,7-13-1-15,-7 9 1 16,7-9 0-16,0 0 0 16,0 0-1-16,0 0 1 15,0 0-1-15,0 0 1 16,0 0-1-16,-10 3 0 0,10-3 0 16,0 0 0-16,0 0 0 15,0 7 0-15,0-7 0 16,0 15 0-16,0-2 0 0,0-1 1 15,4 5 0-15,-2 1-1 16,-2 1 1-16,2 1 0 16,0-2 0-16,-2-6-1 15,4 0 1-15,-4-3-1 0,0-9-2 16,0 0-1-16,0 0 1 16,0 0-1-16,0 0 0 15,0-9 1-15,0 9-1 16,0 0 2-16,0-10 0 15,0 10 2-15,0 0 0 0,0 0 1 16,0 0-1-16,15 7 1 16,0-7-1-16,1 0 1 15,12-2-8-15,5-5-33 16,10-5-39-16,8-6-1 0</inkml:trace>
  <inkml:trace contextRef="#ctx0" brushRef="#br2" timeOffset="133508.9349">4535 3507 100 0,'0'0'2'0,"0"-16"3"0,5 5-2 16,2-6 4-16,6-4 0 0,5-5 3 15,8-6 0-15,8-8 1 16,12-5-2-16,5 4-1 16,15-10-1-16,8 3-1 0,23-7-2 15,5 1 1-15,14-4-2 16,5 4 1-16,17-1-2 15,7-3 0-15,4 5-1 16,2-1 2-16,6 1-3 0,2 2 0 16,-5 3-2-16,0 6 1 15,-6-1 1-15,0 7 1 16,-8 6 2-16,1 4 0 0,-12 7-1 16,-1 2 2-16,-12 7-1 15,3 3 0-15,-14 5 1 16,-6 2-2-16,-7 2-1 15,-5 5 0-15,-7 6 0 0,-3 1 0 16,-8 1 0-16,-2 3 1 16,-7 5-1-16,0-2 0 15,-8 12 1-15,0 0-1 16,-10 8-4-16,-7-5-12 16,-5 9-14-16,-3 5-12 0,-14 4-19 15</inkml:trace>
  <inkml:trace contextRef="#ctx0" brushRef="#br2" timeOffset="134910.418">15845 4263 372 0,'0'0'6'0,"0"0"4"15,-5-10 2-15,5 10 1 16,0-12 1-16,0 12 1 15,2-10 0-15,-2 10 1 16,23-3-6-16,-5 3-2 16,7 13-4-16,-1 1-1 15,6 6 0-15,0 5-2 16,0 5 0-16,-5 2-1 0,-3 3-1 16,-5-3 1-16,-6 0-1 15,-5-5 0-15,-2-4 0 16,-4-3 1-16,-4-3 0 0,0-10 0 15,4-7 1-15,-13 0 0 16,6-10 0-16,1-10 0 0,5-7 0 16,1-8 1-16,7-4 0 15,3-6-1-15,8 3 1 16,2-2-2-16,1 6 0 16,4 4 0-16,0 9 0 0,1 9-3 15,-4 13-7-15,-7 3-22 16,2 10-54-16,5 7-1 15</inkml:trace>
  <inkml:trace contextRef="#ctx0" brushRef="#br2" timeOffset="135095.4854">16472 4513 371 0,'0'0'6'0,"0"0"2"16,0 0 1-16,-10 15 0 15,5-5 0-15,-5 5 1 0,3 2 0 16,-3 5 0-16,2 2-6 16,0 2-3-16,1-4-4 15,7 5-17-15,0 11-53 0,-2-16-7 16</inkml:trace>
  <inkml:trace contextRef="#ctx0" brushRef="#br2" timeOffset="135564.9223">16743 4226 411 0,'0'0'5'0,"0"0"2"15,0 0 1-15,0 0 0 16,0 0-1-16,0 0 0 15,0 0 1-15,-10 20 0 0,-3 1-6 16,4 8-1-16,-1 5-1 16,2 0-1-16,0 7 1 15,4-5-1-15,4-2 0 16,0-3 0-16,12-6 1 0,1-11-1 16,1-4 1-16,4-7 0 15,2-3 1-15,0-10 0 16,0-7 2-16,-1-5-1 15,-3-6 0-15,-4-7 1 16,-7-4 0-16,-2-4 0 16,-3-1-1-16,-8 4 1 0,-4 6-2 15,-4-1 0-15,-1 11-1 16,-1 8 0-16,4 8-1 16,-4 8 0-16,4 3 0 0,7 12 0 15,-4 3 0-15,11 9-1 16,0 2 2-16,11 1-1 15,5 2-2-15,9 3-8 16,0-8-23-16,8-6-48 0,1-1-2 16</inkml:trace>
  <inkml:trace contextRef="#ctx0" brushRef="#br2" timeOffset="135732.004">17079 4463 326 0,'0'0'4'0,"-5"11"2"15,2-4 1-15,-2 5 1 16,3 4-1-16,-4 3 1 16,4 1 1-16,-3 4 1 15,3 0-6-15,2-3-6 0,0-3-16 16,-3-1-53-16,6-2-4 16</inkml:trace>
  <inkml:trace contextRef="#ctx0" brushRef="#br2" timeOffset="136272.5692">17320 4303 439 0,'0'0'4'15,"0"0"2"-15,0 0 1 16,0 0 1-16,0-10 0 0,0 10 0 15,0-9 1-15,0 9 0 16,22-11-5-16,-6 5-1 16,4 5-1-16,6-2-2 0,-1 3 0 15,0 0-1-15,-1 3 0 16,-6 6 0-16,-6 0 0 16,-9 5 0-16,-6 1 0 15,-6 7 0-15,-12-2 0 16,0 2 1-16,-7 1 0 0,3-3 0 15,-4 1 0-15,4-1-1 16,0-3 0-16,8-3 1 16,4-2-1-16,10-5 1 15,3-7 1-15,10 7-1 16,13-7 1-16,4-2-1 0,5-8 1 16,8 0-5-16,-2-3-5 15,4-2-30-15,-1-2-46 0,-5-5 1 16</inkml:trace>
  <inkml:trace contextRef="#ctx0" brushRef="#br2" timeOffset="136527.0044">17770 3961 451 0,'0'0'2'0,"0"0"1"15,0 0 0-15,0 0 1 16,9 7 1-16,2 9 1 15,3 3 0-15,4 10 1 0,2 9-2 16,5 4-1-16,-3 9 1 16,3 10-2-16,-6 0 0 15,-8 4-2-15,-11-1 0 16,-6 0-1-16,-13-4-1 16,-13 0 0-16,-9-6-4 0,-10-1-5 15,-4-9-15-15,-12 7-48 16,-1-18-14-16</inkml:trace>
  <inkml:trace contextRef="#ctx0" brushRef="#br2" timeOffset="136898.0854">15865 3892 324 0,'0'0'5'0,"-9"3"4"0,-2 1 2 16,-3 9 1-16,-5 3 4 15,-4 11 1-15,0 14 1 16,-7 8 0-16,3 11-4 0,4 12-4 16,6 9-1-16,7 3-2 15,10 3-3-15,5-5 0 16,15-1-1-16,10-9 0 16,15-4-2-16,6-12-3 0,14-11-7 15,17-6-29-15,10-9-44 16,13-10-3-16</inkml:trace>
  <inkml:trace contextRef="#ctx0" brushRef="#br2" timeOffset="141480.062">7352 3242 156 0,'0'0'6'16,"0"0"3"-16,0 0 4 15,0 0 1-15,0 0 3 0,0 0 1 16,0 0 3-16,0 0 0 15,0 0-3-15,0-10-3 16,0 10-1-16,0 0-3 16,0-10-1-16,0 10-2 0,0-9-2 15,0 9 0-15,0-13 0 16,0 13-2-16,-3-15 0 16,0 5-1-16,0-2 2 0,1 3-2 15,-3-4 1-15,3-3 0 16,-1 4 0-16,-2-3 0 15,3 1 0-15,-3 1 0 16,2-3 0-16,-2 3-1 16,3 3 1-16,-3-2 0 15,0-2-1-15,3 5 0 0,2 9-1 16,-10-15 1-16,10 15-1 16,-11-15 0-16,11 15 0 15,-14-12 0-15,14 12 1 16,-18-12-1-16,11 4 1 0,-3 3 1 15,0-3-2-15,0 2 2 16,2 0 0-16,-3-2-1 16,5 4 0-16,6 4 0 0,-14-8-1 15,14 8-1-15,-16-7 1 16,16 7-1-16,-14-2-1 16,14 2 1-16,-13-3-1 0,13 3 1 15,-12-2-1-15,12 2 0 16,-13-3 1-16,13 3-1 15,-15-2 0-15,15 2 0 16,-15-2 1-16,15 2-1 16,-15 0 0-16,15 0 1 0,-13 0-1 15,13 0 1-15,-9 0-1 16,9 0 1-16,-12 0 0 16,12 0 0-16,-14 0 1 15,14 0-1-15,-9 0-1 16,9 0 1-16,-12 0 0 0,12 0 0 15,0 0 0-15,-13-3 0 16,13 3-1-16,0 0 0 16,0 0 1-16,-7-3-1 0,7 3 1 15,0 0-1-15,0 0 1 16,0 0-1-16,0 0 0 16,0 0 0-16,0 0 0 0,0 0 0 15,0 0 0-15,0 0 0 16,0 0 0-16,0 0 1 15,0 0-1-15,0 0-1 16,0 0 1-16,0 0-1 16,0 0 0-16,0 0-3 15,0 0-4-15,0-9-11 0,0 9-34 16,18 0-29-16,-18 0-3 16</inkml:trace>
  <inkml:trace contextRef="#ctx0" brushRef="#br2" timeOffset="142118.9317">6513 2792 16 0,'0'0'1'0,"0"0"-1"0,-7 2 1 16,7-2-1-16,-13 7-1 16,13-7-9-16</inkml:trace>
  <inkml:trace contextRef="#ctx0" brushRef="#br2" timeOffset="142660.7188">5943 3124 0 0,'0'0'0'16,"-16"14"0"-16,8-4 1 15,-4 4 3-15,-1-3 1 0,2 4-1 16,0 4 2-16,-4-1 1 16,3 5 1-16,-3-4 0 15,2 3-1-15,6 1-1 16,-3 2-3-16,0-3 1 16,3 3-2-16,2-3 0 15,2 5-1-15,-1 3-1 0,0-2 0 16,-1 1 1-16,5-3 0 15,0 8 0-15,0-10 2 16,3 9-1-16,-1-9 0 0,6 2 1 16,-3-3-1-16,5 0 0 15,-3-1 1-15,-1 1-2 16,3-1 0-16,-1 0 0 0,5-2 1 16,-1 0-1-16,0 2-1 15,3-2 1-15,2 0-5 16,6-3-5-16,-3-3-16 15,5 10-16-15</inkml:trace>
  <inkml:trace contextRef="#ctx0" brushRef="#br2" timeOffset="142828.2702">6292 4047 12 0,'0'0'0'16,"0"0"-2"-16,15 12-7 0</inkml:trace>
  <inkml:trace contextRef="#ctx0" brushRef="#br2" timeOffset="142975.8755">6672 3999 50 0,'0'0'1'0,"0"0"-1"0,0 0 1 15,13 0 1-15,-2 0-1 16,6-3-5-16,0-2-18 0</inkml:trace>
  <inkml:trace contextRef="#ctx0" brushRef="#br2" timeOffset="143111.7486">7120 3767 59 0,'0'0'0'16,"0"0"-2"-16,5-10-14 0,2 3-21 16</inkml:trace>
  <inkml:trace contextRef="#ctx0" brushRef="#br2" timeOffset="143244.3824">7187 3280 190 0,'0'0'-4'0,"0"5"-39"0,0-5-10 15</inkml:trace>
  <inkml:trace contextRef="#ctx0" brushRef="#br2" timeOffset="154163.1748">7968 2715 165 0,'0'0'-1'0,"0"0"-4"16,-12-8-8-16,12 8-16 15,-11-13-13-15</inkml:trace>
  <inkml:trace contextRef="#ctx0" brushRef="#br2" timeOffset="154314.2697">7515 2376 236 0,'0'0'2'0,"0"0"0"15,-12 4-3-15,-2-1-6 0,3-3-14 16,-2 2-12-16,-4-2-19 16,2-5-10-16</inkml:trace>
  <inkml:trace contextRef="#ctx0" brushRef="#br2" timeOffset="154480.8213">6709 2677 325 0,'0'0'-9'0,"-17"0"-14"16,1 5-20-16,-15 1-26 0</inkml:trace>
  <inkml:trace contextRef="#ctx0" brushRef="#br2" timeOffset="154693.3679">5929 2709 262 0,'0'0'1'0,"-16"6"0"16,3 4 0-16,-5 0 0 15,-2 5 0-15,-9-1 1 16,-1 14-3-16,-11 4-3 15,9 0-10-15,-3 8-11 0,6 4-13 16,1 5-13-16,1-1-15 16</inkml:trace>
  <inkml:trace contextRef="#ctx0" brushRef="#br2" timeOffset="154892.831">5576 3993 156 0,'0'0'1'16,"5"20"-1"-16,-4 5 1 0,16 12 0 15,-8 8 1-15,15 12-2 16,10 12 1-16,5 17-1 16,9 2 1-16,-1 5-5 15,6 7-6-15,1-7-21 0,10 1-19 16</inkml:trace>
  <inkml:trace contextRef="#ctx0" brushRef="#br2" timeOffset="155257.8617">7644 3580 97 0,'0'0'11'0,"-25"-10"2"16,6 3 2-16,-11-7 0 15,-5 2 1-15,-7-5 1 0,-5 4-3 16,-10-6-1-16,-3 11-15 16,3-1-19-16,-10 1-21 15,0 8-17-15</inkml:trace>
  <inkml:trace contextRef="#ctx0" brushRef="#br2" timeOffset="158548.0406">15458 5199 346 0,'0'0'-1'0,"0"0"0"16,0 0 0-16,7 0 1 15,16 0 3-15,12-3 1 0,22 2 1 16,19-2 1-16,27-5 4 16,21 1 0-16,23 0 0 15,14-1 0-15,16-1-1 16,9 1-2-16,-7 1 1 15,-2-1-1-15,-8 1-1 0,-8-1 1 16,-14 2-1-16,-13 1-1 16,-20 1 0-16,-9 2-1 15,-20-1-1-15,-18 3 0 0,-15 0 0 16,-15 0-1-16,-14 0-1 16,-14 3 1-1,-9-3-1-15,-4 14 0 0,-15-8-1 16,3 4-2-16,-2 3-8 15,-2-4-25-15,3 3-48 16,6-2-1-16</inkml:trace>
  <inkml:trace contextRef="#ctx0" brushRef="#br2" timeOffset="176039.1302">6538 2046 192 0,'0'0'5'16,"0"0"5"-16,0 0 4 0,0 0 3 16,-2 10 2-16,2-10 3 15,0 0 1-15,0 0 2 16,0 0-5-16,0 0-2 16,0 0-2-16,-7-8-1 15,7-4-3-15,0-5-1 0,5-5-1 16,4-6 0-16,3-2-1 15,6-7 0-15,7-5 0 16,5-2 0-16,-13 19-3 16,4 2-1-16,8-4 0 0,3-2-2 15,0-1 1 1,3 3-3-16,3-3 0 0,4 1-1 16,0 2 2-16,3-7 0 15,-1 8-1-15,4-2 0 0,-1 6 0 16,-2-3 0-16,-2 5-1 15,4-2 0-15,-8 3 0 16,-2 4 1-16,-7 4-1 16,0-1 0-16,-5 4 2 0,-5 1-2 15,-3 4 0-15,-2 1 0 16,-5 0 0-16,-10 2 0 16,15 0-2-16,-15 0 0 15,0 0-4-15,0 0-2 16,0 0-11-16,0 0-29 0,0 0-40 15,0 0 0-15</inkml:trace>
  <inkml:trace contextRef="#ctx0" brushRef="#br2" timeOffset="176634.537">7644 810 331 0,'0'0'8'16,"0"0"3"-16,0 0 4 15,0 0 3-15,0 0-1 16,0 0 1-16,0 0 0 16,0-5-1-16,0 0-5 15,-5 3-5-15,3-6-2 16,-10 10-1-16,12 11-2 0,2 6 1 15,6 6-2-15,-1 1 2 16,0 5-2-16,4 4 0 16,3 3-1-16,-1-2-1 15,0 1 0-15,4 8-1 16,0-6-1-16,-2 5-3 0,-3-8-7 16,4-4-14-16,-7-10-55 15,3 1-4-15</inkml:trace>
  <inkml:trace contextRef="#ctx0" brushRef="#br2" timeOffset="177835.5712">8052 1062 326 0,'0'0'8'0,"0"0"3"0,0 0 2 15,0 0 3-15,0 0 0 16,0-10-1-16,0 10 0 16,0 0 0-16,0 0-7 0,0 0-5 15,0 0 0-15,10 8-2 16,-10-8-1-16,5 13 1 15,-5-13-1-15,7 17 0 16,-1-10-2-16,-1 5-3 0,0-2-8 16,-1 2-20-16,4 1-47 15,0-3-3-15</inkml:trace>
  <inkml:trace contextRef="#ctx0" brushRef="#br2" timeOffset="178307.5314">8259 984 334 0,'0'0'5'16,"0"0"0"-16,0 0 0 16,0 0-1-16,0 0 2 15,0 0 0-15,0 0 0 16,0 4 0-16,0-4-4 0,2 15-1 15,-2-15 2 1,5 15-1-16,-5-15-1 0,10 17 1 16,-5-10 0-16,-1 3 0 15,2 0 0-15,-1 1 1 16,0-1 1-16,2-1 0 0,-7-9-1 16,11 10 2-16,-11-10-2 15,0 0 0-15,0 0 0 16,0 0-2-16,0 0-1 0,0 0-1 15,0-7 1 1,0-3-1-16,0-2 0 0,0-21-1 16,0 13 1-16,0 20 0 15,2-19 0-15,0-1 0 16,-2 20 0-16,0 0 1 16,28-33-1-16,-16 31 2 0,-2 2-1 15,3 2 1-15,-4 9 0 16,7-4-1-16,-7 0-2 15,3 8-9-15,0-7-23 16,-6 4-41-16,6-5-4 16</inkml:trace>
  <inkml:trace contextRef="#ctx0" brushRef="#br2" timeOffset="178753.229">8629 837 192 0,'0'0'4'16,"0"0"2"-16,0 0 4 15,0 0 6-15,0 0 2 16,0 0 5-16,0 0 0 15,0 0 2-15,0 0-3 0,0 0-1 16,0 0-3-16,0 0-3 16,5 5-5-16,0 1-2 15,0-5-2-15,-1 5-1 16,24-1-1-16,-19-5-2 16,2-9 1-16,-1 6-3 0,-10 3 0 15,0 0-1-15,0 0 0 16,0 0-1-16,0 0 1 15,0 0-1-15,0 0 0 16,0 0 1-16,-40-4 2 16,38 11-1-16,2 9 0 0,0-2-3 15,0-14-5-15,0 0-7 16,0 0-7-16,9 6-13 16,2 1-24-16,36 5-21 15</inkml:trace>
  <inkml:trace contextRef="#ctx0" brushRef="#br2" timeOffset="179323.0134">9049 673 319 0,'0'0'5'0,"0"0"0"16,0 0 2-16,0 0 0 15,0 0 1-15,0 0 1 16,0 0 1-16,0 0-2 16,-5 0-1-16,0 5-3 15,0 1-2-15,0-2 1 16,-28 31 0-16,29-25 0 15,-4 1-2-15,1 1 2 0,7-12 0 16,0 7 1-16,0 3 0 16,0 0-1-16,0-1 0 15,8-9-1-15,3-2 1 16,0 0-1-16,21-13-1 16,-12 5-1-16,-20 10-1 15,0 0 1-15,10-7-1 16,-4 2 0-16,8-2-1 0,-4-4 2 15,-10 11 0 1,0 0 1-16,0 0 0 0,10-6 0 16,2 2 2-16,-2-1-1 15,0 0 1-15,2-2 0 16,0 2 0-16,1-2-1 16,20-20 1-16,-13 7-1 15,-20 20-1-15,14-31 0 16,-3 2 0-16,-4 9-1 0,-4 1-1 15,-3 19 0-15,0-18 0 16,0-5 0-16,0 23 1 16,0 0-1-16,0 0 0 15,0 0 1-15,0 0 0 16,0 0 0-16,0 0 1 0,0 0 0 16,1 6-1-16,2-2 0 15,42 51 1-15,-18-28 1 16,-2-5 0-16,0-2-1 15,-2 0-1-15,1 0 0 16,1-3-5-16,-2 0-13 0,-23-17-61 16,27 26-2-1</inkml:trace>
  <inkml:trace contextRef="#ctx0" brushRef="#br2" timeOffset="180548.0047">8651 934 394 0,'0'0'3'0,"0"0"1"0,0 0-1 16,0 0 2-16,0 0 1 16,0 0 1-16,0 0 0 15,0 0 2-15,0 0-3 16,0 0 0-16,0 0 0 15,0 0-1-15,6 0 0 16,-2 0-1-16,1 0 0 0,30 0 0 16,-22-6 0-16,-1 4 0 15,0-5-2-15,1-1 1 16,-3 3-1-16,-1 0-1 16,6-2 0-16,-15 7 0 15,-2-10-1-15,-6 13 0 16,-4 2 1-16,0 6 0 0,-1 5 0 15,1 0 0-15,5 2 1 16,-4 2 1-16,6 0-2 16,5-3 1-16,3 0 1 0,6-2-3 15,9-1 0-15,2-2 0 16,5-4 0-16,2-7 0 16,2 2 0-16,1-3 0 15,0 3 0-15,0-3 0 16,0-6 0-16,-5-1-2 0,3 5-20 15,-6 2-55-15,-7-6-12 16</inkml:trace>
  <inkml:trace contextRef="#ctx0" brushRef="#br2" timeOffset="181167.0084">7958 726 462 0,'0'0'3'16,"0"0"-1"-16,0 0 0 0,0 0 0 15,0 0-2-15,0 0-6 16,0 0-19-16,0 0-56 15,0 0-3-15</inkml:trace>
  <inkml:trace contextRef="#ctx0" brushRef="#br2" timeOffset="181937.0107">7451 1845 329 0,'0'0'6'15,"0"0"2"-15,-16 5 2 16,16-5 2-16,-12 2 1 15,12-2 1-15,0 0 0 0,0 0 2 16,20-9-5-16,26-11-2 16,-10 6-4-16,11-6 0 15,18-3-1-15,15-7 0 16,19-1-1-16,13-10-1 0,12-1-1 16,15-5 1-16,6-2 2 15,11-3 0-15,0-3 0 16,11 4-1-16,0-4 0 15,2 2-1-15,-8 2 0 0,-2 2-2 16,-10 1-1-16,-16 13 0 16,-24 3-2-16,-22 13 0 15,-23 3-5-15,-27 9-6 16,-21 7-13-16,-22 7-9 16,-28 10-4-16,-25 8 4 0,-21 8 2 15,-22 4 7-15,-20 5 7 16,30-10 14-16,-212 75 18 15,-18 4 15-15,-2-7 5 16,22-5-1-16,27-14-2 16,57-19-2-16,66-21-4 0,92-32-6 15,46-16-2-15,46-19-3 16,10 4-4-16,20-6-2 16,25-9-2-16,21-5-1 15,13-3 0-15,19-4-2 16,16-2 1-16,13-2-1 0,8-6 1 15,9 4-3-15,0-7-17 16,3 4-63-16,6-3-5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11:14.96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3170 8655 50 0,'0'0'5'15,"0"18"2"-15,5 2 2 16,-5 4 4-16,7 12 1 15,-5 0 5-15,4 14 0 0,-3 1 2 16,-1 11-4-16,-2 0-3 16,2 3-1-16,1-1-3 15,2 1-2-15,4 5-4 16,-6-4 0-16,0 6-2 16,-3-2 0-16,0-9 0 0,0 11 1 15,0-1 2-15,0 1 3 16,-11 3 1-16,9-6 3 15,2 3 0-15,-5-3 2 16,5 6-2-16,-2-7 3 16,2 0-4-16,0 2-1 15,0-7-3-15,0 2 1 0,0 1-2 16,0-1 1-16,5 0-2 16,-3-6-1-16,-2 1 0 0,2 2 0 15,1-3 0-15,-1 1 5 16,1 3 1-16,0 0-1 15,-3 4 0-15,2-5 0 0,-2 3 0 16,0 1 0-16,0 1-1 16,0-3-6-16,3 6 1 15,-3-4 0-15,5 5 0 16,-5-5 0-16,2 1 0 16,3-4-1-16,0 2 1 0,-1-5-1 15,0-3-1-15,1 0 0 16,-1-3 0-16,0-1-1 15,0 1 1-15,0-1-1 16,1-5 1-16,-1 0-1 16,1-6 1-16,-3-2-1 15,3-6 0-15,-4-5-1 0,3-2 0 16,-2-7 0-16,-2-2-1 16,2-5-4-16,-2-13-8 0,0 14-18 15,0-14-50-15,0 0-3 16</inkml:trace>
  <inkml:trace contextRef="#ctx0" brushRef="#br0" timeOffset="18943.737">3384 12617 185 0,'0'0'5'16,"0"0"5"-16,0 0 2 16,0 0 1-16,0 0 0 15,0 0 0-15,0 0 1 16,0 0 0-16,0 0-4 0,0 0-2 15,14 9-2-15,9-4 1 16,7 1 1-16,12 1 2 16,12-2 0-16,19-3 1 15,12 3-1-15,12-5 1 0,4 2-2 16,19-2 1 0,-1 0-2-16,12-4 0 0,9-1-1 15,2 2-1-15,1-2-1 16,8 3 0-16,2-3-1 15,3 5-1-15,2-3 0 0,-4 3-1 16,-5 0 0-16,-8 6 0 16,-4-2 0-16,-8 4 0 15,-7-3 1-15,-12 2 0 0,-9 3 0 16,-16-5 0-16,-8 2 0 16,-15 1 0-16,-12-6 0 15,-18 2-1-15,-5-1 0 16,-10 0 0-16,-17-3 0 0,11 0-1 15,-11 0-1-15,0 0-2 16,-14-6-3-16,4 5-8 16,-3-4-13-16,-5-1-41 15,-1 6-16-15</inkml:trace>
  <inkml:trace contextRef="#ctx0" brushRef="#br0" timeOffset="19307.8826">6369 12542 313 0,'0'0'2'0,"0"0"0"0,0 0 4 16,0 0 1-16,13 0 2 15,-6 0 2-15,8 0 1 16,5 0 2-16,2 3-1 15,8 2-1-15,5-1-2 0,2-1-2 16,6 2-1-16,-1-1-3 16,1 4-1-16,1-3 0 15,-7 3-1-15,-7 1-2 16,-5 2 1-16,-11 1 0 16,-8 6 0-16,-14-4 1 0,-11 6 1 15,-14 2 1-15,-7 0 0 16,-9 4 0-16,-4-5 0 15,1 4-1-15,-1-5-1 16,9 0-6-16,2-8-14 0,8 3-62 16,18 0-2-16</inkml:trace>
  <inkml:trace contextRef="#ctx0" brushRef="#br0" timeOffset="20642.6139">3411 12485 170 0,'0'0'7'16,"0"0"4"-16,0 0 3 0,0 0 3 16,0 0-3-16,0 0 4 15,0 0-1-15,0 0 3 16,0 0-3-16,0 0-1 0,0 0-2 16,19 0 1-16,4-10 0 15,12-7 1-15,10-8 0 16,10-10-1-16,12-9-2 0,12-14-2 15,10-3-2-15,14-9 0 16,6-4-2-16,8-3 0 16,7-4-1-16,8-4 0 15,0 4-3-15,5-4 0 16,-1 1-1-16,-2 3 0 16,1 0-1-16,-4 9 0 15,-9 1-2-15,-5 7 1 0,-12 7 0 16,-13 7-2-16,-18 13 0 15,-14 5 1-15,-16 12 0 16,-12 5 1-16,-12 5-1 0,-12 5 0 16,-8 5 0-16,0 0 2 15,0 0-1-15,0 0 1 16,-5 5-1-16,5-5-2 0,-15 13 2 16,15-13-1-16,-20 12-3 15,13-4-7-15,-6-3-16 16,1-5-47-16,5 7-10 15</inkml:trace>
  <inkml:trace contextRef="#ctx0" brushRef="#br0" timeOffset="20942.8115">5718 10952 321 0,'0'0'6'0,"0"0"3"0,0 0 1 15,0 0 0-15,0 0 5 16,0 0 1-16,7-3 0 0,5 1 0 16,9 2-5-16,4-3-3 15,4-2-2-15,6 3 0 16,5-4-2-16,-5 4-3 16,0-1 0-16,-10 3-1 0,-3 5 1 15,-12 8 0-15,-5 4-1 16,-12 6 3-16,-6 7-1 15,-10-1 1-15,-1 4-1 16,-1 1-1-16,0-5-3 0,6 4-23 16,15-5-54-16,-3-6-2 15</inkml:trace>
  <inkml:trace contextRef="#ctx0" brushRef="#br0" timeOffset="22507.5911">5365 11918 303 0,'0'0'8'16,"0"0"4"-16,0 0 2 15,0 0 3-15,-5-8 2 16,5 8 1-16,0 0 0 16,-12-2-1-16,12 2-6 0,0 0-4 15,-7 8-3-15,7-8-2 16,0 0-2-16,4 9 0 15,-4-9 0-15,10 8 1 0,-10-8-1 16,16 0 1-16,-16 0-1 16,16-15 1-16,-12 5 0 15,2 0 0-15,-2-5-1 16,-4 3 0-16,-2 1 0 0,2 11 0 16,-19-12-1-16,4 10 0 15,-2 2-1-15,-1 5 0 16,4 4 0-16,1 3 0 15,1 6 0-15,3-3 0 0,7-2 0 16,4-1 0-16,9 1 1 16,3-9-1-16,4 1 0 15,5-5 1-15,4-2 0 16,-1-8-1-16,0-2 1 16,-1-3 0-16,-5 0 1 0,-8-5-1 15,-5 5 0-15,-7 0 0 16,-2 6 1-16,-10-1-2 15,-6 10 0-15,-4 0 0 16,2 0 0-16,0 10 0 0,3-1 0 16,-2 1 0-16,11 3 0 15,3-1-2-15,2-2 1 16,3-10 0-16,10 12-2 0,0-9-1 16,5-1-5-16,0-2-6 15,0 0-16-15,2-2-53 16,-7-1-3-16</inkml:trace>
  <inkml:trace contextRef="#ctx0" brushRef="#br0" timeOffset="23325.9646">3547 12509 184 0,'0'0'6'0,"0"0"4"0,0 0 0 15,0 0 0-15,0 0 0 16,0 0 0-16,0 0 2 16,0 0 1-16,11 0-6 0,5 0-1 15,7-2-1-15,10-2 1 16,4-7 2-16,18-1-3 16,4-5 1-16,5-3-2 15,12-2 0-15,3-3 1 0,6-7-1 16,2 5 0-16,5-8-1 15,1 2 0-15,-2 1-1 0,-2 0 1 16,1 2-2-16,-6 3 1 16,-2 0-1-16,-7 4 0 15,-8 4 0-15,-5-1 0 16,-7 5-1-16,-7 3 1 16,-4-1-1-16,-12 6 1 15,-7 0 0-15,-8 4 0 0,1 1 1 16,-18 2 0-16,7-3 0 15,-7 3-1-15,0 0 1 16,0 0-1-16,0 0-2 16,-5 0-3-16,5 0-6 0,0 0-15 15,0 0-44-15,0 0-4 16</inkml:trace>
  <inkml:trace contextRef="#ctx0" brushRef="#br0" timeOffset="23657.1088">4969 11957 365 0,'0'0'4'0,"0"0"1"15,0 0 2-15,5-7 4 16,6 7-1-16,3-6 1 0,9 5 1 15,2-5-1-15,5 2-2 16,0 4-2-16,4 0-3 16,-1 0-3-16,-6 2 0 0,-2 6 0 15,-6 1-1-15,-8 3 0 16,-4 6 0-16,-7 2 0 16,-7 0 0-16,-6 2-1 0,-4 2 1 15,-8 2-4-15,0-4-3 16,-1-2-9-16,0-3-11 15,2-2-37-15,8 2-17 16</inkml:trace>
  <inkml:trace contextRef="#ctx0" brushRef="#br0" timeOffset="24260.2533">3705 12294 309 0,'0'0'4'16,"0"0"1"-16,0 0 1 15,-13 0 0-15,3 2 0 0,-5 7 2 16,-2 0 0-16,-6 2 1 16,0 5-4-16,-1-1 0 15,-4 2 0-15,-1 3-1 0,4-4 1 16,3-4-1-16,-1 0 0 15,9-4 0-15,-2-1 0 16,7-5-1-16,9-2-1 0,0 0 0 16,0 0-1-1,0 0 0-15,14 0-1 0,9 0 0 16,6 0-1-16,5 5 1 16,10-2 1-16,5 4-2 15,1 0-8-15,10 1-34 16,-5 4-30-16,-2-1-6 15</inkml:trace>
  <inkml:trace contextRef="#ctx0" brushRef="#br0" timeOffset="24693.0421">4522 12361 385 0,'0'0'5'0,"-12"-2"3"16,12 2 0-16,-10-3 1 15,10 3 0-15,0 0 1 0,0 0 0 16,0 0 0-16,17 0-4 15,1 5-3-15,4 2-1 0,-1 5 0 16,5 1-1-16,-6 0 0 16,0 2-1-16,-5 0-1 15,-3-1 1-15,-1-1 0 0,-7-1-1 16,-4-4 0-16,0-8 1 16,-9 12 0-16,-2-10 0 15,-3-2 0-15,0-5 0 16,3-10 1-16,-2 1-1 0,10-8 0 15,3-3 1-15,3 0-1 16,11-5 0-16,7 3-2 16,1 5-16-16,10 3-61 15,-2 1-3-15</inkml:trace>
  <inkml:trace contextRef="#ctx0" brushRef="#br0" timeOffset="25643.1285">4868 12091 280 0,'0'0'7'0,"0"0"5"0,0 0 3 16,0-6 2-16,0 6 0 16,0 0 3-16,0 0 2 15,11 0 0-15,0 6-6 16,8 9-5-16,2 5-3 16,2 2 0-16,4 8-2 0,0-3-2 15,0 5-1-15,-4 0-1 16,-3 1-1-16,-8-1 0 15,-1-2 0-15,-7 2 0 0,-4-7-1 16,-6 2 1-16,-3-5-1 16,-6 0 0-16,0-1 0 15,-5-4 0-15,3-5 0 0,-1-2 0 16,4-2-1-16,1-4 0 16,3-4-3-16,10 0-2 15,-12 0-4-15,12 0-12 16,0 0-34-16,5-12-26 15,7 5-4-15</inkml:trace>
  <inkml:trace contextRef="#ctx0" brushRef="#br0" timeOffset="26110.4717">5311 12213 396 0,'0'0'3'15,"0"0"2"-15,0 0 1 16,0 0 0-16,0 0 1 0,-6 0 2 16,-1 9-1-16,0 6 0 15,-4 3-2-15,6 3-2 16,0 5-1-16,5-2-1 0,0 4 0 15,8-6-1-15,7-5 0 16,-1-4 0-16,7-5 0 16,-1-6 0-16,2-2 1 15,-2-5-1-15,0-3 0 16,-3-7 1-16,-4-5-1 16,-4 3 1-16,-6-8-1 0,-3 1 0 15,0-2 0-15,-12 5 0 16,-1-1-1-16,-4 7 0 15,-3 2 0-15,1 11 0 16,1 2-1-16,0 10 1 0,6 7 0 16,7 3 0-16,5 2 0 15,7 0 0-15,9 1 1 16,14-3-1-16,9-9-4 0,12 0-36 16,4-9-42-16,5-2-1 15</inkml:trace>
  <inkml:trace contextRef="#ctx0" brushRef="#br1" timeOffset="33862.4225">4211 11925 202 0,'0'0'8'0,"0"0"2"16,0 0 0-16,0 0 1 16,0 0 0-16,-7 12 2 15,-3 8 1-15,-5 7 2 0,-5 8-8 16,-4 12-1-1,-6 5 0-15,0 8 1 0,-2 2-2 16,-1-3-1-16,0-2-2 16,7-4 0-16,6-7-2 15,-3-9 0-15,6-4-1 0,6-6-1 16,2-10-4-16,6-2-4 16,3-15-10-16,0 9-27 0,7-9-25 15</inkml:trace>
  <inkml:trace contextRef="#ctx0" brushRef="#br1" timeOffset="34194.1146">4671 11697 250 0,'0'0'6'15,"0"0"3"-15,0 0 0 16,0 0 2-16,-5 0 0 0,-2 15 1 16,-3 10 2-16,-5 6-1 15,-2 15-4-15,-6 6-4 0,-3 12 1 16,-2 3-1-16,-2 7 0 16,0-2-2-16,-2-2-1 15,2-4-1-15,-1-4 0 0,7-10 0 16,1-4 0-16,6-9-2 15,0-10-3-15,7-3-5 16,5-9-6-16,3-9-12 16,2-8-14-16,8 0-23 0,5-13-12 15</inkml:trace>
  <inkml:trace contextRef="#ctx0" brushRef="#br1" timeOffset="34510.2047">5042 11536 245 0,'0'0'8'15,"0"0"3"-15,0-13 3 16,0 13 0-16,0 0 0 0,0 0 3 16,-3 16-1-16,-4 11 0 15,-3 12-5-15,-8 11-3 16,-1 12-3-16,-6 7 2 0,2 8-2 15,-7 3-2-15,5-4 0 16,0-1 0-16,1-4-1 16,-1-1-1-16,5-6 1 15,1-7-1-15,-2-2-1 0,6-11-1 16,3-7-2-16,2-8-6 16,6-8-9-16,4-9-12 15,0-12-23-15,4 0-24 16,8-17-3-16</inkml:trace>
  <inkml:trace contextRef="#ctx0" brushRef="#br1" timeOffset="34791.6981">5410 11373 212 0,'0'0'8'0,"0"0"3"16,0 0 3-16,0-8 0 15,0 8 2-15,-2 11 1 16,-9 9 1-16,-1 11 2 0,-6 11-8 16,-1 15-2-16,-4 10-3 15,1 12 2-15,-3 5-3 16,3 3 0-16,-1 0-1 16,3 2-1-16,1 1-1 0,-1-10-1 15,-4-5 0 1,8-5 0-16,-2-8-1 0,0-8-3 15,4-9-6-15,4-10-16 16,0-11-30-16,6-9-21 16</inkml:trace>
  <inkml:trace contextRef="#ctx0" brushRef="#br1" timeOffset="35106.3995">5688 11185 280 0,'0'0'2'15,"0"0"1"-15,0 0 2 16,-2 19 4-16,-3 6 1 0,-4 15 3 16,-1 12 1-16,-1 12 0 15,-4 13-2-15,-2 12 1 16,-3 4-2-16,-3 10-4 15,-2-7-1-15,3-2-3 16,0-4-1-16,-1-6 1 16,3-6-1-16,3-12-1 15,4-7 0-15,0-9-2 0,4-8-5 16,5-12-7-16,1-11-15 16,3-19-32-16,0 0-18 0</inkml:trace>
  <inkml:trace contextRef="#ctx0" brushRef="#br1" timeOffset="35389.7475">5900 11085 247 0,'0'0'3'0,"0"0"1"0,0 18 6 16,-6 9 1-16,1 12 4 0,-2 18 1 15,-5 9 3-15,-5 18-1 16,1 12-1-16,-1 8-2 16,0 0-3-16,-1 2-4 0,-2-6-2 15,3-10-1-15,1 0-3 16,4-10 0-16,-3-5-1 16,1-12-2-16,4-6-4 15,1-10-6-15,-1-12-11 16,6-10-22-16,4-13-32 0,0-12-4 15</inkml:trace>
  <inkml:trace contextRef="#ctx0" brushRef="#br1" timeOffset="35641.6038">6108 11209 205 0,'0'0'7'15,"0"14"3"-15,-8 14 6 16,1 14 1-16,-5 15 1 0,-1 18 1 16,-6 19 0-16,1 15 1 15,-1 5-6-15,-1 4-4 0,1-8-4 16,8-4-2-16,1-7-1 16,1-17-3-16,5-14-6 15,2-14-7-15,2-10-22 0,-3-14-35 16,6-13-5-16</inkml:trace>
  <inkml:trace contextRef="#ctx0" brushRef="#br1" timeOffset="35791.8159">6180 11933 171 0,'0'17'3'0,"-5"8"1"15,1 25 0-15,-7 10-1 16,-8 13-54-16,6 16-1 0</inkml:trace>
  <inkml:trace contextRef="#ctx0" brushRef="#br1" timeOffset="41437.3334">5417 11321 251 0,'0'0'5'16,"0"0"5"-16,0 0 2 15,0 0 2-15,0 0 4 16,0 0 1-16,0 0 1 0,0 0 1 16,0 0-3-16,0 0-4 15,0 0-3-15,0 0-2 16,0 0-2-16,0 0 0 0,0 0 0 16,0 0-2-16,0 0 1 15,0 0-2-15,0 0 1 16,0 0-1-16,-2-10 0 15,2 0-1-15,-3 1-1 16,1-4-1-16,2 0 1 0,-2-2-1 16,-5-2-1-16,3 0 1 15,2 0 0-15,-3-1 0 16,0-1 0-16,-2-2 0 0,-1 4 0 16,-2-3 0-16,0-2 0 15,0 3-1-15,-2 1 0 16,0 0 0-16,1-2 0 15,-3 4 0-15,-2 0 0 16,4 0 1-16,-1 0-1 0,1 3 1 16,2-1 1-16,0-1-1 15,3 0 0-15,-3 3 0 16,-1-6 0-16,1 4 0 16,1-2 0-16,-2-1 0 0,1 3 0 15,-1-4 1-15,0 4-1 16,-1-1 0-16,0-1 1 15,-3 4-1-15,3 0 1 16,-1 2 0-16,-2-3-2 0,2 1 0 16,-1 2 0-16,1-2 0 15,1-1 0-15,0 0 0 16,-4 1 0-16,2 3 0 16,1-6 0-16,-4 3 0 0,-3-6 0 15,2 6 0-15,-1-5 0 16,0 5 0-16,3-2 0 15,-4-1 0-15,2 6 0 16,1-1 0-16,-3-2 0 16,3 2 0-16,-1 0 0 0,-2 0 0 15,1 2 0-15,-1-2 0 16,-3 0 0-16,4 0 0 0,-1 4 0 16,-1-5 0-16,0 1 0 15,-2 1 0-15,3-2 0 16,-5 2 0-16,1-1 0 15,-1 3 0-15,-3-4 0 16,0 1 0-16,1 3 0 0,0 2 0 16,-3-2 0-16,3-1 0 15,-3 3 0-15,6-2 0 16,-4 5 0-16,3-3 0 16,0 2 0-16,0-2 0 0,6 2 0 15,-6-1 0-15,2 2 0 16,1-1 0-16,2-2 0 15,-2 0 0-15,-1 3 0 16,1-3 0-16,0-1 0 16,-3 2 0-16,0 1 0 0,-3 0 0 15,0 3 0-15,2-2 0 16,-4 2 0-16,5 0 0 16,-2 0 0-16,2 0 0 0,0 0 0 15,2 0 0-15,1-3 0 16,4 3 0-16,-2-3 0 0,1 3 0 15,-2 0 0 1,1 0 0-16,2 0 0 0,-5 0 0 16,3 0 0-16,-3 3 0 15,-1 0 0-15,-1 2 0 16,0 0 0-16,-2-1 0 16,-1 5 0-16,-2-2 0 0,1 1 0 15,-4-2 0-15,4 2 0 16,-6 2 0-16,5-3 0 15,-3 3 0-15,3-3 0 16,0 1 0-16,4-4 0 16,1 2 0-16,-3 1 0 0,7 0 0 15,-5 2 0-15,4-2 0 16,-1 1 0-16,2-2 0 0,-2 5 0 16,0-2 0-16,0 1 0 15,2 1 0-15,-2-5 0 16,3 4 0-16,-1-5 0 0,0 3 0 15,1-1 0-15,1 4 0 16,-4-4 0-16,3 1 0 16,-3 1 0-16,2 6 0 15,-4-3 0-15,0 6 0 16,-4-4 0-16,3 6 0 0,-2-2 0 16,2 1 0-16,1-1 0 15,0 2 0-15,0-4 0 16,4 2 0-16,0 0 0 15,1-4 0-15,-1 4 0 16,5-1 0-16,-5 1 0 16,4 2 0-16,-3-1 0 0,-2 1 0 15,1 2 0-15,5 1 0 16,-7-1 0-16,-2 3 0 16,6-1 0-16,-5 3-2 0,2-1 4 15,-3 1-2-15,4 0 0 16,-4 0 0-16,2 0 0 15,3 1 0-15,-4-3 0 0,1 2 0 16,3-4 0-16,-2 3 0 16,2-1 0-16,2-1 0 15,-1 2 0-15,0 1 0 0,6 0 0 16,-5 0 0-16,6 1 0 16,-6 1 0-16,4 0 0 15,1 3 0-15,-2-3 0 16,0-3 0-16,3 6 0 15,1-3 0-15,-1-2 0 16,0 0 0-16,4 3 0 0,0-2 0 16,-2-5 0-16,4 6 0 15,-2-1 0-15,-2 0 0 16,4 1 0-16,2 1 0 16,-1 5 0-16,0-3 0 0,-1 2 0 15,5 4 0-15,-4-6 0 16,5 2 0-16,-4-1 0 0,3-3 0 15,-1 2 0-15,2-3 0 16,0 1 0-16,0 0 0 16,0-1 0-16,0 4 0 15,0-1 0-15,-3 2 0 0,0 0 0 16,0 2 0-16,1 1 0 16,2 1 0-16,0-1 0 15,0-6 0-15,0 7 0 16,0-3 0-16,5-5 0 15,3 4 0-15,-3-2 0 16,0-2 0-16,2 3 0 16,-2-1 0-16,3-3 0 0,-1 7 0 15,3-7 0-15,-2 3 0 16,4-3 0-16,-3 2 0 16,2 1 0-16,-1-3 0 0,4-1 0 15,-3 2 0-15,3-1 0 16,-3-4 0-16,3 2 0 0,-4 1 0 15,3-4 0-15,1 1 0 16,-1-1 0-16,2-1 0 16,-2 1 0-16,-1 1 0 15,0-3 0-15,3 4 0 0,-1-4 0 16,0 5 0-16,0-3 0 16,1 5 0-16,0-8 0 15,-2 6 0-15,1-4 0 16,2-3 0-16,1-1 0 15,-2-1 0-15,2 2 0 16,-2-4 0-16,4 2 0 16,-2-2 0-16,2 0 0 0,-2 0 0 15,1-2 0-15,-2 1 0 16,-2-3 0-16,-2 2 0 0,1-8 0 16,-4 5 0-16,-9-11 0 15,12 10 0-15,-12-10 0 16,0 0 0-16,11 6 0 0,-11-6 0 15,0 0-2-15,0 0-9 16,0 0-13-16,0-4-36 16,0 4-28-16,0 0-3 15</inkml:trace>
  <inkml:trace contextRef="#ctx0" brushRef="#br1" timeOffset="41891.4302">1800 13863 281 0,'0'0'4'15,"0"0"1"-15,3-11 2 16,-3 11 0-16,9-12 0 0,-9 12 0 16,21-10 2-16,-9 7 0 15,8 3-2-15,-6 0-2 16,11 10-1-16,3 0 0 15,-3 6-1-15,2-7 1 0,-4 6-2 16,1-2-1-16,-7-6 2 16,4 0-1-16,-11-4 3 15,-1-3 3-15,-9 0 0 16,7-10 1-16,-1-2-1 16,-1-5 0-16,2-7 0 0,3 0-2 15,3-3-5-15,-1-8-11 16,8-10-53-16,5 16-16 15</inkml:trace>
  <inkml:trace contextRef="#ctx0" brushRef="#br1" timeOffset="42945.5101">3970 12014 279 0,'0'0'6'0,"0"0"4"16,0 0 1-16,0 0 4 0,0 0 0 16,0 0 2-16,0 0 2 15,-5-9 1-15,5 9-5 16,-2-8-3-16,2 8-1 15,-5-15-1-15,3 5-2 16,-3 2 0-16,2-1-1 0,-2-2-1 16,0-3 0-16,-2 2-1 15,-3-1 0-15,-3-3-1 16,3-2-1-16,-5 2 0 16,0 0 0-16,-2-4-1 0,-5 5 0 15,2-3 0-15,0 4-1 16,-2-2 1-16,-1 4-1 15,3 0 2-15,1 2-3 16,-4 0 0-16,1 0 0 0,-1 4 0 16,-2-2 0-16,3 0 0 15,0 0 0-15,-3-2 0 16,-1 6 0-16,2-4 0 16,-1 2 0-16,3 5 0 0,-1-2 0 15,2 1 0-15,-2 2 0 16,3 0 0-16,-1 0 0 15,0 5 0-15,3-1 0 16,-5 1 0-16,6 1 0 0,-3 4 0 16,6-6 0-16,-4 4 0 15,4-3 0-15,3 0 0 16,1-2 0-16,10-3 0 16,-9 4 0-16,9-4 0 15,0 0 0-15,0 0 0 0,0 0 0 16,0 0 0-16,0 0 0 15,0 0 0-15,0 0 0 0,9 5 0 16,3-5 0-16,9 0-15 16,-4 0-23-16,7 0-49 15,6 0-2-15</inkml:trace>
  <inkml:trace contextRef="#ctx0" brushRef="#br1" timeOffset="43525.9767">3901 11346 300 0,'0'0'8'0,"0"0"6"16,0 0 3-16,-10-6 1 16,10 6 3-16,-16-2 0 0,9 2 0 15,-2 0 0-15,-5 9-7 16,4 8-5-16,4-1-3 15,-2 11-2-15,5 1 0 16,3 1-2-16,0 4 1 16,11-7-1-16,5-1-1 15,3-1 1-15,2-10-1 0,7-7 0 16,2-2 0-16,-3-5 0 16,3-9 0-16,-5-7 0 0,0-3 0 15,-2-4 0-15,-7-1 0 16,-5-3 0-16,-6-3-1 15,-5-1 1-15,-5 2 0 16,-10-1-1-16,-6 5 1 0,-7 3-1 16,-1 7 0-16,-6 6 0 15,1 6 0-15,-1 3 0 16,5 7 0-16,0 6-1 0,2 2-1 16,9 2-2-16,4 0-3 15,11-2-5-15,-1-2-10 16,5-13-39-16,12 20-24 15,6-13-3-15</inkml:trace>
  <inkml:trace contextRef="#ctx0" brushRef="#br1" timeOffset="43844.8284">3935 11041 376 0,'0'0'5'0,"0"0"2"15,0 0-1-15,0 8 3 16,0 4 2-16,3 10 0 0,-3 10 2 15,5 13-2-15,0 6-3 16,0 14 0-16,0 6-2 16,0 9-3-16,2-3-1 15,0 3-4-15,-3-6-7 0,3-3-27 16,-2-3-46-16,-5-12-2 16</inkml:trace>
  <inkml:trace contextRef="#ctx0" brushRef="#br1" timeOffset="51620.3018">5519 6866 371 0,'0'0'6'15,"0"0"3"-15,0 0 1 0,0 0 1 16,8-12 1-16,-8 12 2 16,19-2 0-16,1 2 1 15,3 2-5-15,3 8-4 16,4 4-1-16,4 7-1 0,-2 4-1 16,-2 1-2-16,-4 2 0 15,-3 2-1-15,-5 0 1 16,-6-3-1-16,-5 0 0 0,-4-7 1 15,-3 2-1-15,-7-7 0 16,-1-3 1-16,-7-4-1 16,0-3 1-16,-5-5-1 15,8-11 2-15,-4-8-1 16,7-8 0-16,6-8 0 16,3-9 1-16,7-1 0 0,9-7-1 15,3 0 0-15,6 0 1 16,3 5 0-16,4 7-2 15,-2 3 0-15,-9 12 0 0,5 5 0 16,-6 8 0-16,-5 2 0 16,-1 10 0-16,0 0-3 15,-14 0 0-15,14 15-3 16,-8-2-3-16,-4 7-11 16,1-6-14-16,-6 6-50 0,3-1-2 15</inkml:trace>
  <inkml:trace contextRef="#ctx0" brushRef="#br1" timeOffset="51973.0966">6184 7127 421 0,'0'0'4'0,"0"0"1"16,0 0 3-16,-1 5-1 15,-4 5 1-15,2 4 0 0,-1 4 1 16,-2 7 0-16,-1 0-3 15,-3 1-2-15,3 5-1 16,0 1-2-16,1-5 0 0,-1 0-1 16,4-3-1-16,-2-4-2 15,3-2-3-15,2-3-8 16,-3-5-14-16,3-10-43 16,0 0-14-16</inkml:trace>
  <inkml:trace contextRef="#ctx0" brushRef="#br1" timeOffset="52587.6814">6541 6607 360 0,'0'0'9'0,"0"0"1"16,0-10 5-16,0 10-1 0,-5-10 1 15,5 10 1-15,-11-5-1 16,11 5 2-16,-14 13-9 16,2 3-2-16,1 14-3 0,2 3-2 15,-1 8 0-15,-1 4 0 16,7 2 0-16,1-2-1 15,3-5 0-15,4-5 0 16,6-6 0-16,4-10 0 16,2-3 0-16,5-11 0 15,-1-2 1-15,3-6 0 0,-2-8-1 16,2-4 1-16,-3-6 0 16,-3-9 0-16,-2-2 0 15,-5-9 0-15,-3-2 0 16,-7-3 0-16,0 0 0 0,-7 3 0 15,-5 4-1-15,-8 7 1 16,0 5-1-16,-6 11 0 16,5 7 0-16,-4 6 0 0,0 3 0 15,8 7-1-15,2 5 1 16,5 1 0-16,1 10 0 16,9-1-1-16,4 0 1 15,6 1 0-15,6 1 0 0,5-4 0 16,4-5 0-16,2-3 0 15,3-7 0-15,0-5 1 16,-3 0-1-16,1-7 0 16,-5-3-1-16,-2 0-3 15,-5 3-6-15,-7-3-14 0,-9 10-60 16,10-8 0-16</inkml:trace>
  <inkml:trace contextRef="#ctx0" brushRef="#br1" timeOffset="52839.8681">7023 6874 446 0,'0'0'4'16,"0"0"2"-16,-9 15 0 15,0-8 1-15,2 8 0 16,0 5 0-16,0-1 0 15,-4 9 1-15,4-3-4 0,4 3-3 16,1-5 0-16,-3 2-2 16,3-5-2-16,-2-4-4 15,4-2-12-15,0-14-20 16,-14 15-46-16,14-15-2 0</inkml:trace>
  <inkml:trace contextRef="#ctx0" brushRef="#br1" timeOffset="53303.6367">7267 6425 407 0,'0'0'7'0,"0"0"2"15,5-16 2-15,-5 8 2 16,0-2 0-16,0 10 0 0,-5-12 1 15,5 12 1-15,-20 5-6 16,5 14-9-16,-5 11 0 16,7 5 0-16,-4 10 0 15,7 2 0-15,2 0 0 16,6-4 0-16,4-2 0 16,11-9 0-16,2-5 0 0,5-9 0 15,7-8 0-15,-2-5 0 16,5-8 0-16,0-9 0 15,-2-3 0-15,-1-10 0 0,-3 0 0 16,-4-10 0-16,-3-2 0 16,-6-2 0-16,-9-7 0 15,-2 5 0-15,-10 4 0 0,-5 5 0 16,-8 5 0-16,-1 9 0 16,-8 11 0-16,-1 7 0 15,1 7 0-15,5 8 0 16,-1 2 0-16,8 1 0 0,3-3-3 15,12 1-17-15,0-5-10 16,5-11-38-16,12 15-19 16</inkml:trace>
  <inkml:trace contextRef="#ctx0" brushRef="#br1" timeOffset="53603.5765">7338 6215 380 0,'0'0'8'16,"0"-12"3"-16,-2 4 2 15,2-1 2-15,0 9 0 16,-2-15 1-16,2 15 0 0,0 0 1 16,-5 20-6-16,2 9-2 15,-1 11-9-15,-2 11 0 16,-1 9 0-16,-1 7 0 0,1 2 0 16,0-2 0-16,-1-3 0 15,1-2 0-15,-1-8 0 16,3-4 0-16,3-8 0 15,-1-10 0-15,3-3 0 0,0-8 0 16,0-3 0-16,0-6 0 16,0-12 0-16,0 0 0 15,8 5 0-15,-8-5-8 16,5-10-10-16,0-2-21 16,-1-5-48-16,1-3 0 0</inkml:trace>
  <inkml:trace contextRef="#ctx0" brushRef="#br1" timeOffset="53920.9956">7600 6017 443 0,'0'0'5'0,"0"0"2"0,0 0 0 16,0 0 2-16,0 0 0 15,12 9 2-15,1 12 0 16,1 3-2-16,7 14-9 16,-1 4 0-16,9 12 0 15,1 7 0-15,1 5 0 0,-5 3 0 16,-4 5 0-16,-6 3 0 16,-9 0 0-16,-7 5 0 15,-18-3 0-15,-12 2 0 0,-9-3 0 16,-6-2 0-16,-4-2 0 15,-6-10 0-15,2 0-21 16,4-13-65-16,1-12-4 0</inkml:trace>
  <inkml:trace contextRef="#ctx0" brushRef="#br1" timeOffset="54342.5253">5399 6537 333 0,'0'0'4'0,"-9"0"1"16,-3 5 3-16,-5 7 3 16,-3 11 3-16,2 14 2 0,-7 14 1 15,-3 17 0-15,8 19-2 16,6 14-1-16,6 13-2 15,8 5-3-15,10 2-3 16,15-1-1-16,12-12-2 16,11-12-1-16,14-13-1 0,12-13-1 15,13-16-3-15,8-17-13 16,1-15-67-16,19-12-3 16</inkml:trace>
  <inkml:trace contextRef="#ctx0" brushRef="#br1" timeOffset="55108.3965">5268 8482 365 0,'0'0'3'0,"-20"15"2"16,5-8 1-16,-5 3 1 15,3 0 0-15,1 0 2 16,5-4 3-16,11-6 2 0,14 0-2 15,27-19-1-15,23-10-1 16,28-10 1-16,30-17 0 16,21-9-1-16,32-6-3 15,17-8-1-15,21-3-1 16,8 0-5-16,5 4 0 0,-1-2 0 16,-7 8 0-16,-11 5 0 15,-21 6 0-15,-15 8 0 16,-24 9 0-16,-22 9 0 15,-21 10 0-15,-32 10 0 0,-25 13 0 16,-22 4 0-16,-25 16 0 16,-30 9 0-16,-22 5 0 15,-24 10 0-15,-15 11 0 16,-20 2 0-16,-24 11 0 0,-22 1-3 16,-19 7 1-16,-18 3 1 15,-7 2 2-15,-13 3 1 16,2-6 1-16,6-4-3 0,10-4 0 15,24-9 0-15,31-12 0 16,26-8 0-16,36-14 0 16,39-17 0-16,40-8 0 15,40-26 0-15,47-13 0 0,44-15 0 16,36-16 0-16,40-9 0 16,23-8 0-16,24-5 0 15,6 0 0-15,7-1 0 16,-11 14 0-16,-17 0 0 0,-27 14 0 15,-23 11 0-15,-33 8 0 16,-34 14 0-16,-30 10 0 16,-28 8 0-16,-24 8 0 15,-18 5 0-15,-22 1 0 16,-4 12 0-16,-14 0 0 16,-5-4 0-16,-9 3-73 0,7 1-20 15</inkml:trace>
  <inkml:trace contextRef="#ctx0" brushRef="#br1" timeOffset="62091.2396">2141 14033 121 0,'0'0'5'0,"9"8"3"0,4 6 2 15,-1-4 2-15,9 5 3 16,-2 5 2-16,8 0 4 16,8 7 0-16,-2-9-4 0,2 6 0 15,2-6-4-15,0 4-1 16,2-8-1-16,7 1-3 16,-2 0-2-16,4-1-1 15,-1 0 0-15,5-4-1 0,-2-1 0 16,7 1 2-16,-2-2 0 15,-1-1-1-15,3-5 0 16,0 1 0-16,0-3-1 16,6 0 3-16,-3 0-2 15,-2 0-1-15,2 0-2 0,-2-5 1 16,0-2 0-16,-1-1-1 16,-6-2 1-16,2 1-2 15,-1-6 0-15,1 0-1 16,-3-3 1-16,4 4-1 0,1-6 1 15,0 0 0-15,-6 0 1 16,3-3-1-16,-2 4 0 16,-1-1 1-16,-3 3-1 0,-2-2 1 15,-5-1-1-15,4 2 0 16,-1-2-1-16,-5-2 0 16,6 2 0-16,-4-2 0 15,4-3 0-15,-3 0-1 0,-1-2 1 16,1 3 0-16,-5-4-1 15,2 3 1-15,-7-4 0 16,0-1 0-16,0 0 0 16,-5 3 0-16,4-5-1 0,-2 2 1 15,-5-2-1 1,4-2 1-16,1 0 0 0,-4 2 0 16,2-2 1-16,-3-5-1 15,0 1 1-15,1 2 0 16,-1-5 0-16,-2 4 0 0,1-7 0 15,-1 4 0-15,0-2 0 16,4-3-1-16,-4-5 0 16,-1-1 0-16,-1-6 0 0,1-5 1 15,1-6-2-15,3-7 1 16,0-7-1-16,-4-8 0 16,1-4 0-16,0-1-1 15,-5-3 0-15,-4 3-2 0,3 1-1 16,-8 8-1-16,-3 2 0 15,0 7 0-15,-3 5 2 16,-6 1-1-16,-5 6-1 16,-4 3 1-16,-5 0-3 0,-5 3-2 15,0 2-7-15,-2 4-22 16,-5 4-32-16,4 3-4 16</inkml:trace>
  <inkml:trace contextRef="#ctx0" brushRef="#br1" timeOffset="63334.786">4756 11539 74 0,'2'15'4'0,"9"7"2"0,1 7 3 0,6 9 0 15,2 9 3-15,4 7-2 16,6 8 3-16,0 8 0 16,-1-3-1-16,-1-5 0 15,-3 7 1-15,-1 0 1 16,-4 3 0-16,0 0 0 15,-3-5-1-15,6 2 0 0,-12-5-3 16,3 3-3-16,-8-8-1 16,0-4-3-16,-6 5-1 0,0-6 0 15,-7 6-1-15,-8-6 0 16,0 1 0-16,-8 2 0 16,2-3-1-16,-9 0 1 15,-3-1-2-15,4-1 1 0,-15 2 0 16,4-1 0-16,-2 3 1 15,1 4 1-15,-4 4-2 16,5 0 3-16,5 1-2 16,1-3-4-16,8-5-10 0,4-3-15 15,-5-7-36-15,10-7-4 16</inkml:trace>
  <inkml:trace contextRef="#ctx0" brushRef="#br1" timeOffset="63470.4495">4360 13926 390 0,'0'0'-7'0,"0"0"-38"0,5 0-27 16,-5 0-6-16</inkml:trace>
  <inkml:trace contextRef="#ctx0" brushRef="#br1" timeOffset="64245.1701">2874 10421 56 0,'9'3'3'0,"21"5"5"0,8 2 1 16,27 4 3-16,17 8 1 16,20 3 1-16,12 7-1 15,25 8 1-15,2-1-2 16,2 9-5-16,0-4-2 15,-3 11 0-15,-16-3-3 16,3 10 3-16,-3 5-2 0,-14 6 1 16,-11 10-1-16,-7 1 2 15,-10 6-2-15,-11 8-1 16,-3 14 1-16,-11-2-2 16,-9 3 0-16,-10 5 0 15,-4 9-1-15,-12-3 0 0,1 3 1 16,-16-6 1-16,0-5 2 15,-10-2 0-15,-10-2 3 0,-5-11 0 16,-7-2 2-16,0-5 2 16,-10-2-1-16,0-5 1 15,1-3-1-15,-6-8-2 0,5-1-1 16,-3-9-2-16,4-3-4 16,4-9-17-16,3-4-36 15,5-15-16-15</inkml:trace>
  <inkml:trace contextRef="#ctx0" brushRef="#br1" timeOffset="64339.9204">4654 13551 201 0,'0'0'1'0,"0"0"0"0,0 0-6 16,0 0-29-16,0 0-22 16</inkml:trace>
  <inkml:trace contextRef="#ctx0" brushRef="#br1" timeOffset="65140.2727">2708 10312 117 0,'0'0'4'0,"0"0"2"16,-13-12 2-16,6 9 3 15,-5-4-1-15,-4 7 0 16,-4-5 1-16,-2 5-1 0,-8 0-3 15,5 5-3-15,-8 2-1 16,3 3-3-16,-3 3 1 0,-4 5 0 16,1 4 0-16,-6-3-1 15,3 3 1-15,-9 1 0 16,4 2 0-16,-2-3-1 16,0 5 2-16,0-6-4 0,-4 3 2 15,8 3-1-15,-2 0 0 16,4 5 0-16,-2 6 0 15,5 4 0-15,-1 0 1 16,3 3-1-16,7 2-2 0,-4 4 5 16,7 7-1-1,-1-2-1-15,1 7 1 0,0 3 0 16,0 1 0-16,2 8 0 16,4 4 0-16,1 7-2 15,1 6-3-15,4 5-7 16,4-3-10-16,4 0-20 0,5 6-16 15</inkml:trace>
  <inkml:trace contextRef="#ctx0" brushRef="#br1" timeOffset="65597.141">1251 12589 115 0,'4'18'5'0,"2"12"2"16,16 18 4-16,6 15 2 0,6 14 1 15,8 11 0-15,11 14 2 16,6 4-1-16,4 7-2 16,3-3-2-16,1 0-2 15,1-12-2-15,9 5 0 0,3-10-1 16,3-1-3-16,7-7-2 15,8-9-2-15,-4-9 0 16,10-17-2-16,7-5 0 0,-1-19 0 16,-3-1 1-16,6-15 2 15,-9 0 0-15,5-13-20 16,8-6-40-16,-15-9 0 16</inkml:trace>
  <inkml:trace contextRef="#ctx0" brushRef="#br1" timeOffset="65754.2307">3943 14083 381 0,'0'0'2'0,"0"10"-2"16,8 0 0-16,-3-3 1 0,4 3-2 16,7-5-2-16,-1 0-11 15,9-1-39-15,4-6-20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13:16.1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definitions>
  <inkml:trace contextRef="#ctx0" brushRef="#br0">1169 3214 164 0,'0'0'5'0,"0"0"3"15,12-1 2-15,1 1 4 16,1 0 4-16,11-3-2 15,3 3 5-15,16-8 1 16,11 1-3-16,9 0-4 0,8-3 0 16,8 0-3-16,5 4-3 15,9-5 0-15,9 4-1 16,3-1-2-16,4 2 0 16,7 1 0-16,7 4-1 0,3-2 1 15,17 0-1 1,8 1-1-16,11 2 1 15,7-3-2-15,11 3 1 0,10-3-1 16,0 2 0-16,16-2-1 16,0 1 1-16,4-4-1 15,-2 2 0-15,9-3 0 0,1 1-1 16,0 2 1-16,2-4-1 16,0 1 1-16,0-5-2 0,-2 4 1 15,-3 0 0-15,-3 4 0 16,-8-5-1-16,-6 8 0 15,-5 1 1-15,-5 0-1 16,-6 1 1-16,-1 4-1 16,-8 3 0-16,3 2 0 0,-5-2 1 15,0 4-1-15,1 1 1 16,-9-3-1-16,-2 1 0 16,-3 1 1-16,0 3-1 0,-8-2 1 15,-4 3-1 1,-6 3 0-16,-6-1 1 0,1-2-1 15,-8 5 1-15,-6-4-1 16,-5-2 0-16,-6-3 1 16,-4-2-1-16,-5-3 1 15,-2-2-1-15,-12-2 0 0,-3-3 1 16,-5 0-1-16,-6 0 1 16,-12-5-1-16,-7 2 0 0,-11-1-1 15,-6 1-2-15,-8 1-4 16,-13-1-5-16,-9 3-11 15,-8 0-25-15,-18 0-30 16,-7 0-5-16</inkml:trace>
  <inkml:trace contextRef="#ctx0" brushRef="#br0" timeOffset="964.1369">1392 3475 150 0,'0'0'6'16,"11"-4"3"-16,1-1 4 0,8 5 4 15,7-3 3-15,10 3 1 16,8-3 2-16,12 3 1 16,10 0-4-16,12 0-4 15,11 0-2-15,10 0-5 16,4 0-2-16,18 0-1 0,4 0-2 16,6 0-1-16,10-1 0 15,3-2-2-15,4-2 2 16,6-4-2-16,3 2 1 15,3 0 0-15,4 0 1 0,1-5 0 16,1 1 2-16,9 2-2 16,-4-1 1-16,8 0-1 15,0 0 0-15,4 3 0 0,0-3-1 16,1 2 0-16,5 0-1 16,-3-1 1-16,-1 1-1 15,1-2 0-15,2 5 1 16,-4-4-1-16,0 1-1 0,1 1 1 15,4-3 0-15,-2 2-1 16,6-2 0-16,-2 2 1 16,-3-1-1-16,2 4 0 15,0-2 0-15,1 1 0 0,-3 1-1 16,-3 3 1-16,-2-3-1 16,-2 3 1-1,-3 0-1-15,-5-4 0 0,-1 4 0 16,-8 0 1-16,-1-1-1 15,-3 0 1-15,-4 1 0 0,-10 0-1 16,-1-1 2-16,-4 1-1 16,-5-1 0-16,-8-1 1 15,-7 1-1-15,-7-5 0 0,-14 6 0 16,-2-3 0-16,-14 0-3 16,-11 5-7-16,-12-2-14 15,-14-7-41-15,-11 9-11 16</inkml:trace>
  <inkml:trace contextRef="#ctx0" brushRef="#br0" timeOffset="4917.0917">6282 1545 154 0,'0'0'2'16,"0"0"1"-16,0 0 2 0,-7 0 1 15,7 0 2-15,-17 0 2 16,4 6 3-16,3-5-1 16,-8 5 0-16,-1-1 1 15,-14 17 1-15,-14-2 0 0,-13 2-2 16,-6 6-2-16,-2-1 0 16,1 5-1-16,5 0-1 15,-1 8 1-15,12-3-4 16,1 3-2-16,1 4 1 15,11 1-1-15,1 5 0 16,4-1 0-16,6 1-1 0,7-1 3 16,3 3 0-16,4 0 1 15,3 3 2-15,6-1-2 16,1 3 2-16,3-3-1 0,0 3-1 16,5-3-1-16,1 2-2 15,2-8 0-15,5 8-1 16,-1-7 0-16,1-1 0 0,2-2 1 15,5-4 0-15,-3-2 0 16,6-8 0-16,2 5 0 16,2-7 1-16,3-3 0 15,7-2-2-15,0-2 1 0,6-1 0 16,1 0-1-16,6 0 1 16,4-2-1-16,3 0 0 15,5-3 1-15,6 1-1 16,2-4 0-16,4-1-1 15,6-1 1-15,2 1-1 16,1-6 0-16,5 5-1 0,-1-4 1 16,3 2-1-16,-3 0 0 15,2 0 1-15,1-3-1 16,2 2 0-16,0-1 0 0,2-1 0 16,3-2 0-16,8 3 1 15,1-4 0-15,6 0 0 16,5-2-1-16,3 1 1 0,1 2 0 15,-1-5-1-15,1 4 1 16,-3-1-1-16,-6 0 0 16,-1 2 0-16,-7-3 1 15,-4 3-1-15,-3-3 0 16,2 3 1-16,-2 1-1 0,-5-5 0 16,0 5 0-16,0-2 0 15,-3-1 1-15,1-1-1 16,-3 1 0-16,0 0 0 15,-2-3 1-15,-4 0-1 0,-1 0 1 16,3-6 0 0,-5-1 0-16,0-1 0 0,-4-1 0 15,1-1-1-15,-3 0 1 16,-5-2-1-16,1-1 1 0,-4 3-1 16,-4 0 0-16,-3-2 0 15,-5 2 1-15,0-2-1 16,-5-1 1-16,-2 1-1 0,-5 0 1 15,0-3-1-15,0 2 0 16,1-1 1-16,0-4-1 16,-4 1 0-16,7-1 1 15,1 4-1-15,-3-4 0 0,1 0 0 16,-1 1 0-16,-2 0 1 16,-2 0-1-16,-1-4 0 15,-5 4 0-15,0-2 1 16,-4-1-1-16,-2-2 1 15,3 2-1-15,-2-6 1 16,-3 2 2-16,-1 0-1 0,-1 0 1 16,-1-10 1-16,0 7 0 15,-5-4-4-15,-2 1 0 16,0-3 0-16,-1 1 0 0,-2-6 0 16,-1 2 0-16,-6 1 0 15,4-2 0-15,-6 0 0 16,-1-3 0-16,-1 5 0 15,0-2 0-15,-3 3 0 0,-5 1 0 16,-1 1 0-16,-7 0 0 16,2 2 0-16,-4 0 0 15,1 1 0-15,-5-1 0 0,1 0 0 16,-1 3 0-16,0 0 0 16,-3 0 0-16,2-4 0 15,-4 5 0-15,2-3 0 16,1-5 0-16,-3 10 0 15,-1-9 0-15,1 9 0 16,-3-2 0-16,0 5 0 0,-3-1 0 16,-1 7 0-16,-2 0 0 15,-1 1 0-15,0 0 0 16,-5 2 0-16,0 2 0 0,2-5 0 16,-4 6 0-16,-4-3 0 15,4 1 0-15,-4 2 0 16,-2-2 0-16,25 6 0 15,-1 0 0-15,-4 0 0 0,-2 1 0 16,-2-2 0-16,-5 1-4 16,-1 0 2-16,-5-2 0 15,1 2 2-15,-6 0 0 16,-2 0 0-16,-3-2 0 16,-2 2 0-16,-6 1 1 0,3-4-1 15,-8 5 0-15,0-4 0 16,-4 2 0-16,1-1 0 15,-5 4 0-15,2 1-1 16,-1-5 1-16,-1 6 0 0,-2-3 0 16,-4 1 0-16,3 2 1 15,-6 0-1-15,0 0 0 16,1 0 0-16,0 0 0 0,-1 2 0 16,-2 1 0-16,-2-2 0 15,-1 4-1-15,3-2 0 16,-5 3 1-16,1-1 0 15,33-5 2-15,-32 7-1 16,-11-1 1-16,9 0-3 16,-16 2 4-16,-78 7-1 0,4-1-2 15,14-1 0-15,12-1 0 16,11 3 0-16,26-7 0 16,8 2 0-16,21-2 0 15,5-1 0-15,0 2 0 16,-2 4 0-16,5-1 0 15,-3 2 0-15,4 3 0 0,-1 2 0 16,4 1 0-16,4 4 0 16,5-1 0-16,9-2-8 15,5 0-13-15,10 1-65 16,18-2-3-16</inkml:trace>
  <inkml:trace contextRef="#ctx0" brushRef="#br0" timeOffset="7693.8278">9094 5207 209 0,'0'0'5'0,"0"0"3"0,0 0 1 16,0 0 1-16,0 0 0 15,0 0 3-15,0 0 1 16,7 6 1-16,6-3-2 16,9 3-3-16,11-1 2 0,6 0-1 15,19 0 1-15,6-3-2 16,15-2 1-16,8 0 0 16,15-2-3-16,3-8 0 0,11-3 0 15,9 1-1-15,4-3-1 16,-2 0-1-16,10 0-1 15,-1 6 0-15,3-1-2 0,4 0 1 16,0 5-2-16,-3-3 0 16,2 8 0-16,1 0 0 15,-3 0 0-15,-1 3 0 16,-5 4-1-16,3 1 1 16,-5 0-1-16,-3 1 1 0,-3 1-1 15,-1 0 1-15,0-1-1 16,-7-1 0-16,2-3 1 15,-6-2 0-15,1-3-1 16,-3 0 1-16,-9 0-1 16,-5-3 1-16,-9 0-1 0,-5 1 0 15,-14-1 0-15,-10 3-3 16,-15 0-2-16,-15 3-12 16,-11-6-53-16,-19 3-9 0</inkml:trace>
  <inkml:trace contextRef="#ctx0" brushRef="#br0" timeOffset="8292.8778">9402 5189 265 0,'0'0'1'16,"5"0"1"-16,10 3 3 16,10 0 4-16,5-2 1 0,17 5 3 15,10-4 1-15,18 3 4 16,15-1 0-16,18-4 1 16,14 0-2-16,10 0-4 15,17-4-2-15,11 2-1 16,3-1-3-16,9 1-1 0,-1-4-3 15,6 5 0-15,-1 1-1 16,6 0 0-16,-4 0 0 16,5 0 0-16,0 0-1 15,3-3 0-15,-6-2 0 0,-1 0-1 16,-5 0 1-16,-3-2 0 16,-14-1 0-16,-6 3-1 15,-11-2 1-15,-14 2-1 0,-9 1 1 16,-17-1-1-16,-19 2 0 15,-11-2 0-15,-17 2 0 16,-16 1 0-16,-16-3-1 16,-21 5-3-16,0 0-5 0,-26-6-12 15,-11-6-53-15,-11 10-7 16</inkml:trace>
  <inkml:trace contextRef="#ctx0" brushRef="#br0" timeOffset="8662.08">9342 5245 377 0,'0'0'0'0,"30"1"0"0,10-1 1 16,14 0 0-16,24 0 1 15,21 0 3-15,25 0 0 16,30 0 2-16,15-7-1 15,12-3 1-15,19 0-1 0,11-2 1 16,8 1-4-16,4 2-3 16,-8 1-7-16,3 4-14 15,-7 6-51-15,-9-2-6 16</inkml:trace>
  <inkml:trace contextRef="#ctx0" brushRef="#br0" timeOffset="25556.5905">1435 3232 81 0,'0'0'2'0,"0"0"0"0,0 0 3 16,-11-12 0-16,6 2 1 16,1-2 1-16,-5-3-1 0,3 0 0 15,-2-5-2-15,-2-4 0 16,-2-2-1-16,4-3-1 15,-6-6-1-15,7 1 3 0,-6-8 4 16,3-3 2-16,-3-6 1 16,6-2 4-16,2 1 0 15,-2-8 3-15,2 4-1 16,-3-4 0-16,8 9-3 0,0-7-2 16,0 9-1-16,5-6-5 15,3 6 1-15,6 3-3 16,9-2 0-16,-3 3-2 15,7-5-1-15,3 3 0 0,6 2 0 16,2-2 2-16,8 0-1 16,-2 1 2-16,0 3 0 15,4-2 0-15,2 12 1 16,-1-3 0-16,-22 21-2 16,3-2 0-16,3 2 0 0,-1 0 0 15,6-2-1-15,4 2-1 16,-1-2 0-16,7 2-1 15,1-2 2-15,9 2 0 0,-3-4 0 16,6 3-1-16,2-1 0 16,7-1 1-16,-2 3-1 15,5-5 1-15,2 2-2 16,-2 2 1-16,6 1 0 0,-8-2 0 16,5 5-1-16,-2-3 1 15,3 3-1-15,-3 1 2 16,1 4 0-16,0-4 0 15,1 4 0-15,2 0 1 16,-4 0 0-16,6 1-1 0,0-1 0 16,-1 2 0-16,3 3-2 15,0-3 1-15,2 3 0 16,1-1-1-16,-3-5 0 16,8 4 1-16,-3 1 0 15,0-2-1-15,-3 1 0 0,8-1 1 16,-3 1-1-16,1-1 0 15,-1 3 1-15,3-3-1 0,0 3 0 16,0-1 1-16,4 0-1 16,-2-2 0-16,5 3-1 15,-2-3 0-15,1 3 0 16,6-5-1-16,2-1 1 0,-1-2 0 16,1 3 0-16,2-3 0 15,0-2 1-15,0 2 0 16,0-1-1-16,0 2-1 15,2-3-2-15,-6 1 0 0,-4-1-1 16,6 5 1-16,-4-3-3 16,-5 3 2-16,3 1-1 15,-6 2 2-15,-4 1 1 16,-1 3 0-16,-5 0 0 16,3 0 1-16,-2 6 1 0,-1-2 0 15,-1 1 0-15,-4-2 1 16,1 1-2-16,2 4 1 15,4-1 1-15,-4-2-1 0,1 2 1 16,-2 1 0-16,4-1 0 16,0-2 0-16,-1 2 0 15,3 1 1-15,3 0-1 16,-7-1-1-16,3-2 0 0,-2 2-2 16,1-1 0-16,2 1-1 15,0-2 1-15,-5 2 0 16,2-2 0-16,1 0 1 15,-6 2 0-15,3 1 1 0,1-4 0 16,-4 7 1-16,-2-2-1 16,3 2 0-16,-3 1-1 15,-2 3 0-15,-1-3 0 16,-5 6-2-16,3-2 1 16,-4 4 0-16,-1 3 1 0,-37-11 3 15,86 38 0-15,-3 4 3 16,-21-1 1-16,-5-2 1 15,-18 2 0-15,-8-2 0 16,-5 2-1-16,-16-6-1 0,5 2-3 16,-6 1-1-16,1-1-2 15,-3 6-3-15,-5-4-3 16,-1 7-44-16,0 4-16 0</inkml:trace>
  <inkml:trace contextRef="#ctx0" brushRef="#br0" timeOffset="37744.5921">2892 7265 49 0,'0'0'0'16,"0"0"0"-16,0-9 0 16,0 9 3-16,0 0 3 0,0 0 3 15,0 0 1-15,7-8 2 16,-7 8 3-16,14 0 1 16,-3-2 0-16,1 2 0 15,3 0-1-15,2-3-2 0,1 3 0 16,1-3-3-16,4 3 0 15,1 0-1-15,2 0-1 16,-1 0-2-16,5 0 1 16,0 3-3-16,7 0 1 0,0-1-1 15,2 8 0-15,2-8 1 16,3 8-2-16,-3-7 0 16,5 9-1-16,-4-6 2 15,1 3 0-15,4-6-1 16,-2 1 0-16,5 0 0 0,0-2 0 15,4 0 1-15,-4 0-1 16,1-2-1-16,2 3 0 16,-3-3 0-16,-1 3 0 15,1-1-1-15,-2-2 0 0,-1 0 0 16,0 3 0-16,2-3 0 16,-1 0-1-16,4 0 0 15,2 0 1-15,-1 0-1 16,-1-3 0-16,0 1 0 15,-2-1 0-15,0 3 0 0,-3-3 0 16,-7 3 0-16,-3 0 0 16,0 0 0-16,-7 0-1 0,4 0 1 15,-1 3 0-15,-1 0 0 16,1-3 1-16,5 2-1 16,1 1 1-16,-3-3-1 15,8 3 1-15,-5-2-1 0,3-1 0 16,-1 3 1-16,-2-3-1 15,-4 0 0-15,-5 3 0 16,1-3 0-16,0 0 1 16,-1 2-1-16,-3 0 1 15,3-2-1-15,0 3 2 0,2-3 0 16,-2 0-1-16,7 2 1 16,0-2 0-16,1 0 1 15,-1 0 0-15,-2 3 0 16,3-3 1-16,-2 2 0 15,2-2 0-15,-3 0 0 0,-3 0 0 16,-2 0 0-16,2 0 0 16,3 0-3-16,-3 0 3 0,3-2-3 15,-3-1 1-15,0 1-1 16,4 2 0-16,-2-3 0 16,-1 3 1-16,-1-2-1 15,-2 2 1-15,2-2 1 0,-2 2-1 16,-3-3 0-16,3 3 0 15,0-4 0-15,-3 1 0 16,1 0 0-16,-3-2-1 16,4 2 1-16,-4-1-1 15,1 2 0-15,-2-2 0 16,-1 2-1-16,-4 0 1 0,1-1 0 16,-3 3-1-16,3-5 1 15,-5 3 0-15,0 0-1 16,-2-2 1-16,1 2 0 15,1-5-1-15,0 4 0 0,0-5 0 16,0 6 0-16,3-5 0 16,-4 5 0-16,4-6 0 15,-6 6 0-15,0-1 1 0,1 0 0 16,-1 3-1-16,-1-2 1 16,-4 0-1-16,3 0 1 15,3-1 0-15,1 0-1 0,-2-1 0 16,4-1 1-16,0-1-1 15,5 2 1-15,-4-2-1 16,-1 2 1-16,3-2-1 16,-2 2 1-16,-4-4 0 0,-2 4 0 15,-2-4-1 1,1 0 1-16,-3 1 0 0,-2-3 0 16,3 0 0-16,-1 0 0 15,0-2-1-15,3 3 1 16,-2-5 0-16,-1 2-1 15,1 2 1-15,-4-3 0 0,1 1 0 16,1 1 0-16,-6-2 0 16,3 1-1-16,-3-1 1 0,0 1 0 15,0-1 0-15,0-2 0 16,0 3-1-16,0-2 1 16,0 1 1-16,0-2-2 15,0 5 0-15,0-5 0 0,0 2 0 16,0 4 1-16,0-4-1 15,0 3 0-15,0 1 0 16,0-4 0-16,0 4 1 0,2-4-1 16,-2 0 0-16,5 1 0 15,-3-3 1-15,3 3-1 16,-3-3 0-16,1 3 1 16,-3 2-1-16,0-5 1 15,0 4-1-15,0-1 1 16,0 3 0-16,0-2 0 15,-5-1-1-15,5 3 1 0,-2-4-1 16,-1 1 0-16,1-1 1 16,2 0-1-16,-3 1 0 15,1 0 0-15,0-1 1 0,-1 1-1 16,-3 0 0-16,4 2 0 16,-5-5 1-16,2 5-1 0,2-3 0 15,-1 1 1-15,-2 0-1 16,-1 2 0-16,2-2 1 15,0 0-1-15,0 2 1 16,0-3-1-16,-3 3 1 0,1 2-1 16,-3 2 0-16,0-2 0 15,-2 2 0-15,-3 4 0 16,-5-2 0-16,0 1 0 16,2 0 0-16,-6 1 0 15,-3-1 0-15,-1 1 0 16,-2-3 0-16,-2 0 0 15,2 0 0-15,-5 0 0 0,0 1 0 16,-6-4 0-16,3 3 0 16,1 1 0-16,-3-4 0 0,0 4 0 15,0-2 0-15,-1 0 1 16,-5 1-1-16,7 1 0 16,-6 1 0-16,0 1 0 15,0-1 0-15,-2 0 0 0,2 1 0 16,-4 2 0-16,-3 0 0 15,-2 0 0-15,5 0 0 16,-3 0 0-16,0 0 0 0,-3 0-1 16,1 0 2-16,2 2-1 15,-3 1 0-15,0 0 0 16,0-3 0-16,3 0 0 16,-2 0 1-16,1 0-1 15,4 0 0-15,-1 0 0 16,-2 0 0-16,5 0 0 0,-1-3 0 15,-2 0 0-15,1 1 0 16,1-1 0-16,2 2 0 16,-4-5 0-16,2 1 0 0,-1 1 0 15,-2-1 1-15,7-3-1 16,-6 3 0-16,6-2 1 16,-4 0-1-16,2 1 0 15,-3 2 0-15,-1-4 0 0,2 6 0 16,-2-3 0-16,0 0 0 15,-2 2 0-15,1 3 0 16,0 0 0-16,4 0 0 0,-5 0 0 16,5 0 0-16,-3 0 0 15,0 3 0 1,3 0 0-16,-3-1 0 0,0-1 0 16,2-1 0-16,2 4 0 15,-6-2 0-15,4 1 0 16,1-3-1-16,-1 5 2 15,-2-2-1-15,7-2 0 0,-5-1 0 16,6 3 0-16,3 0 0 16,-2-3 0-16,3 2 0 0,4 1 0 15,0-1 0-15,2 1 0 16,-1 1 0-16,3 1 0 16,1 3 0-16,-1 1 0 15,2-1 0-15,1 1 0 0,2 2 0 16,2-2-1-16,2 4 1 15,0-1 0-15,4 4 0 16,2-2 0-16,-3 3 0 0,4-2 0 16,1 2 0-16,-4 7 0 15,4-5 0-15,-1 5 0 16,-2-4 0-16,2 5 0 16,0-2 0-16,3-1 0 0,-1 3 0 15,3-4 0 1,5 8 0-16,-1-8 0 0,2 6 0 15,3-1-1-15,0 1 1 16,3-3 0-16,2 6 0 16,-1-3 0-16,-1 1 0 0,3-1 0 15,1 0 0-15,-2 1 1 16,-4-3-1-16,5 2 0 16,-2-3 0-16,5 0 1 0,-2 0-1 15,0-2 1-15,4-3-1 16,-4 1 1-16,0-1-1 15,3-1 1-15,-2-2-1 16,2-2 0-16,-6-2 1 16,4 1-1-16,0 2 0 0,-3-2 1 15,4 1-1-15,-1-4 0 16,0 3 0-16,-3-1 1 16,2-2-1-16,-2 0 1 15,2-1 0-15,-7-9-1 16,6 13 1-16,-6-13 0 0,7 13 0 15,-7-13 0-15,0 0 0 16,0 0 0-16,7 6-1 16,-7-6 0-16,0 0 0 0,0 0 0 15,0 0 1-15,0 0-1 16,0 0 0-16,0 0 0 0,7 10 0 16,-7-10 0-16,0 0 0 15,0 0 0-15,0 0 0 16,0 0 0-16,11 6 0 15,-11-6 1-15,0 0-1 16,7 7 0-16,-7-7 0 0,10 5 1 16,-10-5-1-16,9 6 0 15,-9-6 1-15,13 4-1 16,-3-1 0-16,3-1 1 16,1 3-1-16,4-3 1 15,4 3 0-15,3-3-1 16,5 1 1-16,7 2-3 0,3 0-8 15,6-5-68-15,10 0-5 16</inkml:trace>
  <inkml:trace contextRef="#ctx0" brushRef="#br0" timeOffset="42839.6339">21066 6790 58 0,'0'0'5'0,"0"0"5"0,0 0 4 0,15-7 6 16,-5 2 1-16,5 1 3 15,-1 2 3-15,7-2 3 16,-4 4-4-16,8 0-3 16,0 0-2-16,0 0-3 0,4 2-3 15,1 0 0-15,7 0-2 16,-2 4-1-16,5-1-2 16,-2 2-1-16,3 1-1 0,5 2 1 15,-2 0-3-15,-2 2-1 16,3 2 0-16,-1 4-1 15,4 0-1-15,0-1 1 16,-2 0-1-16,7 3-1 0,-6 0-1 16,3-1 1-16,-3 2-1 15,-2 1 0-15,-2 0 0 16,-4 3 0-16,-2-1 0 16,-7 4 0-16,0-1 1 15,-5 3 0-15,-3 5 1 16,0-4 0-16,0 4 0 15,-3 3-1-15,-3-1 0 0,2 2 0 16,-3 1 0-16,-3-1-1 16,1 1-1-16,-6 0 1 0,1-1 0 15,-3 2-1-15,-3-2 1 16,-2 0-1-16,0 1 1 16,-7-5 0-16,-4 2 0 15,4 1 1-15,-5-2-1 0,2 0 1 16,-2-3 0-16,-1 0-1 15,0 1 1-15,3-4 0 16,3 0-1-16,-3-3 0 0,0-2 0 16,0 3 0-16,-2-1 0 15,1-3 0-15,-3-1 0 16,2-1 0-16,-1 0 1 16,-2 0-2-16,0 1 2 15,0-4-1-15,3-1 0 0,-1-3 0 16,1 2 0-1,-1-2 0-15,4 0-1 0,-3 2 1 16,-1 1-1-16,-2 2 0 16,2 2 0-16,-6-1 0 0,4 5 0 15,-7-2-1-15,3 1 2 16,0 0-2-16,2-1 2 16,-6-1 1-16,6-1-1 15,-3 3-1-15,0-5 1 0,-2 3 0 16,-2-2 0-16,5 4 0 15,-5-3 0-15,-1 3 0 16,0-2 0-16,1-1 0 16,-6 0 0-16,5-4 0 0,-5 2-1 15,2-2 1-15,-2-5-1 16,0 0 1-16,-4 2-1 16,-2-1 1-16,-3 1-1 0,-1-2 0 15,3 0 1-15,-3-1-1 16,0-2 1-16,-1 0-1 15,0-1 0-15,4-1 0 16,-2-1-1-16,4-2 1 16,-6 2-1-16,8-4 1 0,-3 2-1 15,1-1 0-15,1 2-1 16,2-4 0-16,-3 1-2 16,3 0-3-16,-5 0-7 0,12 0-17 15,-3 3-52-15,-2-6-2 16</inkml:trace>
  <inkml:trace contextRef="#ctx0" brushRef="#br0" timeOffset="44103.3002">15551 4637 133 0,'0'0'3'0,"4"-7"4"16,-4 7 2-16,12-17 4 16,-2 6 3-16,4 1 3 0,2-4 1 15,8-6 0-15,1 7-2 16,3-7-1-16,6 4-3 16,-4-5-2-16,11 1-2 15,-4 1 1-15,7-1-3 0,-1-2 1 16,6-1-1-16,-1 3-1 15,2 3-1-15,6-2-1 16,-3 2 1-16,9-1-3 16,0 3-1-16,2 4 0 15,4-1-1-15,-6 3 0 0,5-2 0 16,0 4 1-16,0 0-1 16,0 2 0-16,3 0 0 15,1 3 1-15,5 0 0 0,-2-1 0 16,9 0 0-16,-2 1 1 15,4 2-1-15,4 0 0 16,3 0 0-16,-5 0 0 16,5 8-1-16,2-4 1 0,1 6-1 15,-3 0-1-15,0 2 1 16,0 3 0-16,-3 0 0 16,1 0-1-16,-3 2 0 15,-5 3 1-15,-3 0-2 0,-4-1 1 16,-4 5 0-16,-5-5 0 15,-7 3-1-15,-4 0 1 16,-5 1 0-16,-9-4 0 16,0 1 1-16,-11-2-1 15,0-1 1-15,-10-2-1 0,0-6 2 16,-11-1 0-16,1-1 1 16,-10-7 0-16,0 0-2 15,0 0-6-15,0 0-14 16,-2-7-49-16,-10 2-10 0</inkml:trace>
  <inkml:trace contextRef="#ctx0" brushRef="#br0" timeOffset="45658.0897">15716 4496 88 0,'0'0'1'15,"-10"0"1"-15,-3 8 4 0,4-1 4 16,-6 7-1-16,-3 6 2 16,-6 1 3-16,-2 11 1 15,2 0 1-15,-3 6 0 16,4 8-3-16,-6-1 0 0,8 6-2 16,-3-4 0-16,6 9-1 15,1-8 0-15,2 9-2 16,-3 0 0-16,6-4 3 15,-3 6-1-15,0 3 2 0,0 2 0 16,1 1 0-16,-2 2-1 16,4 1 0-16,0 7-2 15,4-2-1-15,1-2 0 16,2 3-4-16,0 1 1 0,3-3-1 16,2-1-1-16,0 1-1 15,0-5 1-15,0 4 1 16,0-1-1-16,2 0 0 15,-2-2-1-15,5 3 0 0,-3-2 0 16,1 5 0-16,2-2-1 16,-1 3-1-16,2-7 0 15,0 4 0-15,4-2-1 16,2-4 2-16,-4 1-1 0,2 0 0 16,0 1 1-16,-1-4-1 15,0 6 1-15,-1-2 0 16,2 2 0-16,0 0-1 15,-3-2 1-15,4 2 1 0,-2-1 0 16,-2 0 0-16,3-1 0 16,3-2 1-16,-1-1-1 15,1 2 2-15,0-6-2 16,4-1 0-16,-4 3-1 16,9-5 0-16,0 0-1 0,-3-2 1 15,6 1-1-15,-2-3 1 16,5 2-1-16,4-2 0 15,2-4 1-15,1 1 1 16,2-1-1-16,7 0 1 0,-5 0-2 16,11-2 1-16,-4 2-1 15,4-5 0-15,3 0 0 16,-2-4 0-16,7 1 0 0,-1-9 0 16,5-1 0-16,3-5 0 15,-1-4 1-15,4-3-1 16,1-3 0-16,-2 0 0 0,2 0 1 15,-1 1-1-15,2 0 0 16,-2 2 0-16,2-1 0 16,1 0 1-16,-2 1-1 15,2 3 0-15,2-3 0 16,2-3 1-16,-1 0-1 0,3-2 1 16,-2-1-1-16,-1-1 0 15,-2 0 1-15,1-1-1 16,-4 1 1-16,0-3 0 15,-1-1 0-15,-1-2-1 16,0 1 1-16,0-3 0 0,3 3-1 16,-3-4 1-16,3-2 0 15,-3 1-1-15,3 2 0 16,2-5 1-16,-6 3-1 0,4 1 1 16,-2-1-1-16,-1-3 0 15,-5 2 1-15,0 2-1 16,-2-2 0-16,-3-2 0 0,-7 0 1 15,9 0-1-15,-8 0 0 16,3 0 0-16,0 0 1 16,-2 0-1-16,3 0 0 15,-3 0 0-15,1-2 0 16,1-2 1-16,-7 4-1 0,3-2 0 16,0 2 0-16,-5-5 0 15,1 3 0-15,-3-1 0 16,-1 1 0-16,0-4 0 15,-4 4 0-15,2-2 0 16,-8-2 0-16,2 4 0 0,1-3 0 16,1 3 1-16,-2-4-1 15,3 2 0-15,-2-1 0 16,0-2 0-16,-1-1 0 0,-4 0 0 16,0 1 0-16,-5 0 0 15,0 2 0-15,-10-1 0 16,0 1 0-16,-9 1 0 0,-6 4 0 15,10-8 0-15,-10 8-3 16,0-15-1-16,0 15-9 16,-10-14-19-16,-6 4-49 15,2-2-1-15</inkml:trace>
  <inkml:trace contextRef="#ctx0" brushRef="#br0" timeOffset="47070.2071">19546 9721 115 0,'0'0'7'16,"0"0"6"-16,19 5 4 15,-8-5 5-15,7 2 4 16,5-2 2-16,4 0 0 0,8 0 1 16,2-7-4-16,4 0-4 15,5-4-4-15,3 4-3 16,6-6-1-16,3 0-2 15,1 1-2-15,3 0-2 16,5 0 0-16,0 2-2 0,1-3-2 16,1 1 0-16,3 0 0 15,1-1-1-15,1-1 0 16,-1 1 0-16,-4-2 0 16,3 2 0-16,-2 0 1 0,-1-5-1 15,-4-1 1-15,2 7 0 16,-8-5 0-16,1 0 1 15,2-3-1-15,-4 2 1 0,-1-2-2 16,0-1 1-16,0-1-1 16,-3-6 0-16,1 3-1 15,0-4 1-15,-2-5-1 16,-3-1 0-16,1 0 0 0,-1-2 0 16,0-6 0-16,-3-1-1 15,-5-1 1-15,1 1-1 16,-6-5-1-16,-3-1 1 15,-4 0 0-15,-2-2-1 16,-1-2 2-16,-4 4 0 0,-4-4 0 16,4 1 0-16,-5-1-1 15,1 2 1-15,-1 0 0 16,-4 2 0-16,-3-1-2 0,1 1 0 16,-5 1 1-16,-1 0 0 15,-5 6-1-15,-1-3 0 16,0 5 0-16,-7-1 0 15,0 2 0-15,-5 1 1 0,1-4-1 16,-3 4 1-16,-2-3-1 16,-3-1 2-16,1 2-1 15,-1-2 1-15,-1 1 0 16,-3 3-1-16,0-1 1 0,-1 3 0 16,-6 2 0-16,2-3-1 15,-2 7 0-15,1-2 0 16,-3 1 0-16,0 3 0 15,0-4 0-15,-1 1 0 16,3 0-1-16,-5 3 2 0,3-2-1 16,-3-1 0-16,0 6 1 15,1-5-1-15,-3 6 0 16,-4 0 1-16,-1 6-1 0,-2-1 1 16,-1 1-1-16,0 4 1 15,-2-3-1-15,-3 1 0 16,1 2 1-16,-2 0-1 15,1-2 1-15,-1 2-1 0,-4 0 0 16,-2 0 0-16,-1 3 0 16,-4-1 0-16,-2 1 0 15,-4 2 0-15,4-5 1 16,-6 1-1-16,1-2 1 16,-3 1-1-16,-1-4 1 0,-1 4-1 15,1-4 1-15,-3-5-1 16,1 7 0-16,3 0 0 15,3 0 0-15,0 0 1 16,3-3-1-16,3-2 0 0,10-1 0 16,-2 1 0-16,5-5 0 15,0-1 0-15,6-4 0 16,2-2 0-16,4-2-1 0,1-1 1 16,2-5 1-16,0 3 0 15,3-6-1-15,2 1 1 16,3-3-1-16,-1-4 0 15,2 2 0-15,0-2 0 16,-4 1-1-16,8-2 0 0,-5 0 0 16,2 3 0-16,2-4 0 15,-2 2 0-15,3-2-1 16,5 2 0-16,-3-4-1 0,0-2 1 16,-2 0 1-16,4-3-1 15,-1 1 1-15,-4 0 0 16,0-3 1-16,7 0 0 15,-5 3 0-15,3 4 0 16,-1 2 0-16,1 9-1 0,-1 2 1 16,1 4-1-16,1 9 0 15,0 7 0-15,4 5-3 16,-2 1-8-16,15 16-15 0,-9 0-48 16,9 0-8-16</inkml:trace>
  <inkml:trace contextRef="#ctx0" brushRef="#br0" timeOffset="47859.557">18590 6668 223 0,'0'0'6'0,"0"0"3"15,0 0 2-15,0 0 3 16,0 0 4-16,0 0 1 15,5-10 3-15,0-5 0 16,8-4-3-16,4-8-1 0,5-13 0 16,8-7-4-16,14-13-2 15,11-8-1-15,12-10-1 16,11-4 0-16,14-4-2 16,7 0-1-16,6 9-2 15,1 4 0-15,-8 15-2 0,-1 8 1 16,-16 12-3-16,-6 13 0 15,-10 8-1-15,-13 7 0 16,-8 3 1-16,-7 4-1 16,-4 1 0-16,-8 2 0 0,-3 0 0 15,-1 0 1-15,-12 0 0 16,-9 0 0-16,10 0 0 16,-10 0-1-16,-10 0-1 0,-5 0-1 15,0 5-4-15,-2-3-7 16,0 3-17-16,4 10-51 15,3-11-2-15</inkml:trace>
  <inkml:trace contextRef="#ctx0" brushRef="#br0" timeOffset="48577.7294">20405 5453 32 0,'0'0'1'0,"0"0"2"16,-13-3 2-16,13 3 5 15,-12 0 6-15,12 0 6 16,-15-3 10-16,7 1 5 16,8 2 3-16,-14-4 3 15,14 4-4-15,-11-6-7 0,11 6-4 16,0 0-5-16,-12 12-6 15,10 6-5-15,0 4-5 16,-1 7-2-16,3 6-1 16,0 5 1-16,0 0-1 0,3 2 0 15,-1-6-1-15,3 0 0 16,2-9-1-16,-2-5 0 16,0-5 0-16,-2-4 0 15,-3-13 1-15,0 0-2 0,0 0 1 16,0-5 1-16,-3-15-1 15,0-7 1-15,1-7-1 16,-1-12 0-16,3-8-1 16,0-6 0-16,3-7-1 0,7 3 1 15,0 0-1-15,2 4 2 16,1 6-1-16,1 12 0 16,4 7 0-16,-3 10 0 15,0 15 1-15,2 10 0 0,1 8-2 16,0 14 1-16,-3 13-2 15,2 7 3-15,-4 5 1 16,4 8-1-16,-5 0 1 16,-3-2-1-16,2 0 1 0,-4-6-1 15,-4-8-2-15,1-3-6 16,-4-3-7-16,0-8-11 16,0-5-18-16,-12-6-40 15,8-2-2-15</inkml:trace>
  <inkml:trace contextRef="#ctx0" brushRef="#br0" timeOffset="48937.4755">20445 5571 331 0,'0'0'4'15,"0"0"2"-15,2-14 1 0,0 6 2 16,6-4 2-16,2 0 0 16,2-2 3-16,4 2 0 15,-1 0-2-15,4 4-3 16,1 3-1-16,5 5 0 15,-3 0-2-15,3 5-1 0,-2 5-1 16,1 2-1-16,-1 3-1 16,-1 0 0-16,-4 3-1 15,1-3 1-15,-3 2-1 0,-4-5-1 16,-5 0 2-16,-1 0-1 16,-6-12 1-16,5 14 1 15,-5-14-1-15,0 0 1 0,-9 0-1 16,0-3 0-16,1-8 0 15,4-3 0-15,-2-1-1 16,3-2-1-16,3-3 0 16,4 0-1-16,5 0-3 15,6 3-6-15,2 0-14 0,5-3-37 16,1 10-24-16,0 1-3 16</inkml:trace>
  <inkml:trace contextRef="#ctx0" brushRef="#br0" timeOffset="49487.5328">20939 5441 381 0,'0'0'5'0,"0"0"0"0,0 0 0 16,0 0 1-16,0 0 1 15,0 13 0-15,0-2 0 16,0-2 0-16,0 4-3 0,2 1-2 16,7 1 1-16,-5 3-2 15,4-3 1-15,-1 0-1 16,-2-3 0-16,3 0-1 0,-3-4 2 15,-5-8-1-15,4 7 1 16,-4-7 0-16,0 0 0 16,8-7 0-16,-8-3 0 15,2-7 0-15,-1-3-1 0,6-8-1 16,0 3 1-16,1-1-3 16,0-2 0-16,3 3 0 15,0 3 0-15,-3 5 0 16,6 5 0-16,-4 7 0 15,3 5-1-15,1 0 2 16,-2 7 2-16,-1 8 0 0,1 2 0 16,-2 0 0-16,0 4 1 15,-3-2 0-15,1-2 0 16,-6-2 1-16,0-5-2 0,-2-10 0 16,6 12 1-16,-6-12-1 15,0 0 1-15,0-7 0 16,0-5-1-16,0-3 1 0,5-5 0 15,0-4-3-15,2-2 1 16,4 2-1-16,1 2 0 16,0-1-1-16,1 5 0 15,1 6 0-15,2 4 0 0,-2 8 1 16,1 0 0-16,0 11 1 16,3 4 0-16,-2 8 1 15,5 1 1-15,1 6-2 16,-2-6-10-16,9 6-67 15,4 0-3-15</inkml:trace>
  <inkml:trace contextRef="#ctx0" brushRef="#br0" timeOffset="52942.8549">15832 2721 240 0,'0'0'6'0,"0"0"4"16,0 0 3-16,-4-9 3 15,4 9 2-15,-6-12 1 0,6 4 0 16,0-2 1-16,6-2-2 15,1-3-3-15,3 1-3 0,7-4-1 16,9-2-2-16,1-2 0 16,6 0-1-16,1 0-1 15,8-2-1-15,3 3-1 16,-1-2-1-16,4 6-1 0,5 3-1 16,-2 2 0-16,4-1-1 15,5 3 0-15,2-1 1 16,3 2-1-16,7-1 0 15,2-3 0-15,6 4 1 16,7-4 0-16,-5 4 0 0,3-1-1 16,-1 0 1-16,1 2 0 15,-6 3-2-15,-2 0 2 16,-5 2-2-16,-8 0 1 16,5 3 0-16,-7 0-1 0,-1 0 1 15,2 0 0-15,-1 0 0 16,0 0-1-16,-2 3 1 15,0-3 0-15,-7 3-1 16,2 2 1-16,-5-2-1 0,-4 1 0 16,0 2 1-16,-6 2-1 15,0-2 1-15,-3 5-1 16,0-7 1-16,3 4 0 0,2 2 1 16,-2-6-2-16,2 4 1 15,3 0 1-15,-5-4 0 16,5 1-2-16,-3 2 0 15,0-2 0-15,-4 4 0 16,-1 0 0-16,-2-1 0 16,-6 2 0-16,1-1 0 0,-7 1 0 15,0 2 0-15,-4-2 0 16,1 5 0-16,-6-5 0 16,2 8 0-16,-2-4 0 0,4 6 0 15,-3 2 0-15,0 3 0 16,-1 0 0-16,2 3 0 15,-2 3 0-15,2-4 0 0,-4 9 0 16,-5-4 0-16,3-3 0 16,-5 1 0-16,0 3 0 15,-2-2 0-15,-1-1 0 16,-2 3 0-16,0-7 0 0,0 6 0 16,0-1 0-16,2 6 0 15,-2-2 0-15,0 0 0 16,0 1 0-16,0-1 0 15,0-1 0-15,0-1 0 16,0 2 0-16,-4-5 0 16,-4-1 0-16,1-2 0 0,-4-3 0 15,-1 5 0-15,0-5 0 16,-3 1 0-16,-3-6 0 16,1 6 0-16,0-5 0 0,-3 2 0 15,0-2 0-15,0 0 0 16,1 1 0-16,-2-1 0 15,1 1 0-15,-2-4 0 0,0 3 0 16,-3-2 0-16,2 2 0 16,-1-1 0-16,-1-4 0 15,0 2 0-15,0-2 0 16,-1 0 0-16,2 1 0 16,-1-4 0-16,1 0 0 0,1 2 0 15,-2-1 0-15,0-1 0 16,4-2 0-16,-7 3 0 15,3 0 0-15,-2-1 0 16,-1 0 0-16,1 1 0 16,-2-4 0-16,-1 1 0 15,5 0 0-15,-2 0 0 0,-1 0 0 16,1 0 0-16,-3-2 0 16,0-2 0-16,-5 5 0 0,5-6 0 15,-8 2 0-15,4 1 0 16,-3-1 0-16,2-2 0 15,-2 2 0-15,-2-3 0 0,3 4 0 16,-4 0 0-16,3-4 0 16,-3 4 0-16,0-2 0 15,1 0 0-15,-4 0 0 16,1 1 0-16,0-2 0 16,-1 3 0-16,2-4 0 0,-2 1 0 15,-4 1 0-15,5-4 0 16,-3-2 0-16,3 5 0 15,-3-5 0-15,0 0 0 16,-2 0 0-16,0 3 0 16,-1-3 0-16,-2 0 0 0,1 0 0 15,-2 0 0-15,2 0 0 16,0 0 0-16,-3 0 0 16,-1 0 0-16,4 0 0 0,-4 0 0 15,3 0 0-15,1 1 0 16,1-1 0-16,-1 0 0 15,2 0 0-15,-1-1 0 0,2-2 0 16,0 0 0-16,0 1 0 16,3 0 0-16,-3-1 0 15,8-2 0-15,0 0 0 16,3-2 0-16,5-4 0 16,0-1 0-16,3 0 0 0,4-3 0 15,3-2 0-15,3-6 0 16,1 4 0-16,0-6 0 15,-1 0 0-15,2 3 0 16,0-8 0-16,-2 0 0 16,0 1 0-16,-1-1 0 15,-1 1 0-15,1-1 0 0,0-3 0 16,0 1 0-16,1-1 0 16,3 4 0-16,-1-2 0 0,3 0 0 15,-4 1 0-15,4 3 0 16,3 3 0-16,-2-6 0 15,1 5 0-15,5-4 0 0,1 1 0 16,-2-2 0-16,3-2 0 16,3-2 0-16,0-1 0 15,0 0 0-15,6-2 0 16,-1-1 0-16,2 1 0 16,3 6 0-16,-2-5 0 0,4 7 0 15,-2-3 0-15,0 1 0 16,5-1 0-16,-3 5 0 15,3 3 0-15,3-3 0 16,-2-1 0-16,8 3 0 16,1-2 0-16,-1 0 0 0,3-3 0 15,5-2 0-15,-2-3 0 16,8 3 0-16,2-5 0 16,4 8 0-16,-4-7 0 0,7 4 0 15,-2 5 0-15,-3 2 0 16,4 0 0-16,-12 8 0 15,-2 3 0-15,-2 2 0 0,-5 1 0 16,-8 9 0-16,1-5 0 16,-8 7 0-16,-1-3 0 15,2 3 0-15,-11 0 0 16,22 10 0-16,-17 7-54 16,17-12-35-16,2 0-2 0</inkml:trace>
  <inkml:trace contextRef="#ctx0" brushRef="#br1" timeOffset="58417.5039">15388 3020 189 0,'0'0'8'0,"0"0"5"16,-3-11 2-16,3 11 4 15,-5-12 2-15,3 4 0 16,0-1 3-16,-3-1 0 0,0 0-5 16,-1 3-3-16,2-3-2 15,-4 1-3-15,8 9 1 16,-5-18-2-16,1 7-1 16,1 2-1-16,3-4 0 0,0 1-1 15,0-3-1-15,4-2 0 16,4-6-3-16,4 1 1 15,6-3-1-15,5-2 0 16,-1-3-1-16,13 0 0 16,-3-1 1-16,3 3-1 15,4-2 0-15,2 3 1 0,3-2-1 16,0 4 0-16,4-3 0 16,0 4 0-16,3 2 0 15,-1-1-1-15,0 0 1 0,0 4-1 16,2-1 1-16,1 3-1 15,-5 0-2-15,7 3-1 16,0 0 0-16,-2 4 0 0,3-2 0 16,-1 4 1-16,-2-1-1 15,-6 3 0-15,1-1 2 16,-1 5 1-16,-8-3 0 16,3 3 1-16,-6 2-1 0,3-3 1 15,-4 3-1-15,7 0 1 16,-2 0 0-16,1-2 0 15,5 2 0-15,-4 0 0 16,2 0 1-16,4 0-3 16,-4 0 0-16,1 0 0 15,-3 0 0-15,-1 0 0 16,-2 0 0-16,-2 2 0 0,0 1 0 16,1-1 0-16,0 0 0 15,-1 1 0-15,-3-1 0 0,3-2 0 16,1 5 0-16,-2-3 0 15,4 4 0-15,-4-2 0 16,9 4 0 0,10-1 0 15,-1 1 0-31,-3 1 0 16,0 2 0-16,-2-1 0 15,-1 0 0-15,4 2 0 16,-12-2 0-16,-10-3 0 15,2 1 0-15,-2 1 0 16,0-1 0-16,0-1 0 0,2 2 0 16,-2-1 0-16,-2 1 0 15,-1 0 0-15,-3-1 0 16,2-1 0-16,-3 3 0 16,0 0 0-16,2-3 0 0,-2 3 0 15,1 0 0-15,1-3 0 16,-2 3 0-16,2-3 0 15,2 4 0-15,-8 4 0 0,6-3 0 16,-4 3 0-16,-1-3 0 16,-3 6 0-16,3-4 0 15,-3 4 0-15,1-3 0 16,-2-3 0-16,2 3 0 0,-6 0 0 16,4-3 0-16,-4 3 0 15,1-3 0-15,-4 3 0 16,1 0 0-16,-2 2 0 15,-1-7 0-15,1 2 0 16,-1-1 0-16,1 6 0 16,2-4 0-16,-4-1 0 0,5 0 0 15,-3-2 0-15,-1 3 0 16,-2-4 0-16,0 3 0 16,0-2 0-16,-2 3 0 0,2-4 0 15,-3 7 0-15,0-4 0 16,3 3 0-16,-2 0 0 15,1 2 0-15,-1 0 0 0,-1-1 0 16,2 1 0-16,-2 3 0 16,0-3 0-16,-2 0 0 15,5 3 0-15,-2-3 0 16,-3 4 0-16,0-5 0 0,0 4 0 16,0-2 0-16,0 1 0 15,0 1 0-15,0-2 0 16,-5-1 0-16,2-2 0 15,3 0 0-15,-4-3 0 16,4 1 0-16,-6 1 0 16,3-1 0-16,-4-1 0 0,2 1 0 15,-2 2 0-15,-1-1 0 16,-2 1 0-16,-2 0 0 16,2 0 0-16,-2 0 0 0,-1-3 0 15,1 6 0-15,-3-4 0 16,0 1 0-16,0 0 0 15,-2 3 0-15,1-9 0 0,-3 6 0 16,1 3 0-16,1-4 0 16,-1 1 0-16,-1 0 0 15,-3 0 0-15,3 2 0 16,0 0 0-16,-3 0 0 0,-1 1 0 16,1-3 0-16,-3 0 0 15,5 2 0-15,0-2 0 16,-2 0 0-16,-3 2 0 15,0-1 0-15,3-2 0 16,-4 6 0-16,-1-5 0 0,-3 2 0 16,0 0 0-16,-3-2 0 15,3 3 0-15,-3-1 0 16,0 1 0-16,-1-6 0 16,-1 2 0-16,0 1 0 0,-2 1 0 15,3-4 0-15,1 1 0 16,-5-1 0-16,1 0 0 15,5-2 0-15,-5 2 0 0,-1-3 0 16,1 2 0-16,0-2 0 16,-3-3 0-16,2 5 0 15,-1-8 0-15,-1 6 0 16,2-5 0-16,0 1 0 16,2 1 0-16,-1-2 0 0,3-2 0 15,-1 1 0-15,-1 2 0 16,2-2 0-16,1 1 0 15,-1-1 0-15,1 1 0 16,1-1 0-16,0 2 0 16,0-2 0-16,-3-1 0 0,-1-2 0 15,3 2 0-15,-1 1 0 16,2-3 0-16,-5 2 0 16,2-2 0-16,-4 0 0 0,1 3 0 15,-1-1 0-15,-3-2 0 16,1 3 0-16,2-3 0 15,-1 0 0-15,2 0 0 0,-1 0 0 16,2 0 0-16,-3 0 0 16,5-5 0-16,-5 2 0 15,1 1 0-15,-4-3 0 16,3 3 0-16,-2-3 0 0,0-1 0 16,2 5 0-16,-2-2 0 15,1-2 0-15,1 0 0 16,4 0 0-16,-4-2 0 15,3 2 0-15,0-3 0 16,0-5 0-16,0 7 0 16,0-8 0-16,3 5 0 0,0-3 0 15,-1 2 0-15,0-2 0 16,1 1 0-16,1-3 0 16,1 2 0-16,2-1 0 15,0-2 0-15,5-2 0 0,0 2 0 16,0-5 0-16,3-2 0 15,2 2 0-15,0-3 0 0,-2 3 0 16,2 1 0-16,2-3 0 16,-2 0 0-16,2 1 0 15,4 1 0-15,-3 1 0 16,4-1 0-16,-1-2 0 16,2 2 0-16,-1-3 0 0,5 1 0 15,-5-2 0-15,9-2 0 16,-4 5 0-16,1-7 0 15,2 3 0-15,3 3 0 16,-1-6 0-16,0 5 0 16,3-2 0-16,-2-3 0 15,-1 3 0-15,3-1 0 0,-2-2 0 16,0-2 0-16,-1 0 0 16,3-2 0-16,0-1 0 0,0 1 0 15,0 3 0-15,5-6 0 16,0 3 0-16,0 3 0 15,3 2 0-15,-1-2 0 0,3 2 0 16,3 6 0-16,-4-4 0 16,3 7 0-16,4-7 0 15,-2 5 0-15,2 1 0 16,0-1 0-16,5-1 0 16,-4 5 0-16,5-7 0 0,0 1 0 15,8 5 0-15,3-5 0 16,1 2 0-16,7 0 0 15,1 0 0-15,5-4 0 16,5-1 0-16,8 5 0 0,-1-5 0 16,8-2 0-1,8-4 0-15,2 5 0 0,3-1 0 16,9 2 0-16,-1 3 0 16,-4-6 0-16,0 6 0 15,-2 2 0-15,-2 3 0 0,-9 2 0 16,-6 0 0-16,-7 7 0 15,-3 1 0-15,4 5 0 16,-1 2 0 0,-3 5-23-16,-9-4-65 15,14 5-3-15</inkml:trace>
  <inkml:trace contextRef="#ctx0" brushRef="#br1" timeOffset="59773.3571">16599 2269 328 0,'0'0'5'0,"0"0"3"16,0 0 2-16,0 0 4 0,0-5 1 15,0 5 4-15,0 0 0 16,0 0 2-16,0 0-3 16,6-15-3-16,-6 15-2 15,0-17-2-15,0-1-1 0,0-7-5 16,0-9-5-16,0-11 0 16,0-7 0-16,0-7 0 15,0-6 0-15,-2 32 0 16,2-5 0-16,-4-4 0 15,0-2 0-15,3-2 0 0,-4 2 0 16,3 1 0-16,-3 1 0 16,2 9 0-16,-3-5 0 15,2 5 0-15,-1 1 0 16,2 2 0-16,-1 3 0 0,-1 3 0 16,2 1 0-16,-2 5 0 15,2 6 0-15,3 12 0 16,0 0 0-16,0 0 0 15,0 0 0-15,0 0 0 16,-6 5 0-16,6-5-19 16,0 13-24-16,0-13-48 0,4 14-1 15</inkml:trace>
  <inkml:trace contextRef="#ctx0" brushRef="#br1" timeOffset="60616.4089">15567 773 371 0,'0'0'8'16,"0"0"3"-16,0 0 3 15,0 0 0-15,0 0 2 0,0 0 1 16,0 0-1-16,0 0 2 15,0 0-7-15,0 0-3 16,0 0-5-16,0 0 1 16,-12 7-4-16,12 13 0 15,5-1 0-15,-1 6 0 16,3 3 0-16,3 1 0 0,-2 5 0 16,2 4 0-16,-2-3-4 15,2 2-8-15,0 1-8 16,0-4-7-16,0-5-34 0,2-3-27 15,-2-9-5-15</inkml:trace>
  <inkml:trace contextRef="#ctx0" brushRef="#br1" timeOffset="60813.9882">15706 718 387 0,'0'0'6'0,"0"0"1"16,0 0 2-16,0 0 0 15,0 0 2-15,0 0-1 0,0 0 1 16,0 0 0-16,0 0-5 15,0 0-1-15,5 0-2 16,53 9 0 0,-42 17 0-16,1-2-2 0,2 4-1 15,-2 1-4-15,1 9-10 16,-2 1-19-16,-2-2-51 16,2 6-3-16</inkml:trace>
  <inkml:trace contextRef="#ctx0" brushRef="#br1" timeOffset="60969.5533">15753 1062 385 0,'0'0'5'0,"0"0"1"16,0 0 1-16,0-10 1 15,0 10-1-15,0 0 1 16,0 0-1-16,0 0 0 16,0 0-9-16,11-10-11 0,-3 3-27 15,65-27-39-15,-73 34-4 16</inkml:trace>
  <inkml:trace contextRef="#ctx0" brushRef="#br1" timeOffset="61573.493">16365 785 347 0,'0'0'6'16,"0"0"1"-16,0 0 4 15,0 0 1-15,0 0 1 0,-8 0 0 16,-1 3 0-16,-1-1 1 15,-30 10-5-15,12-4-3 16,28-8-2-16,-56 29-1 16,56-29-1-16,-36 26-1 15,24-14 0-15,0 3 1 0,12-15-2 16,-13 19 1-16,13-19-1 16,0 0 1-16,0 0 1 15,0 0-1-15,7 5 0 16,6 2-1-16,-3 1 2 15,27-8-1-15,-9-3 1 0,-28 3 0 16,22-17-2 0,1 0 1-16,-23 17 0 15,13-19-1-15,1-1 0 0,-14 20-1 16,0 0 0-16,0 0 0 16,0 0 0-16,0 0 1 15,0 0-1-15,0 0 0 0,0 0 0 16,0 0 0-1,0 0 1-15,0 0 1 0,5-4-1 16,0 4 0-16,0-2 1 16,-1 2 0-16,2 0 0 15,21-12 1-15,-17 9-2 16,0 0 0-16,0 3 0 0,-10 0 1 16,10-9-3-16,-3-1 2 15,0 0-1-15,1-2-1 16,-8 12 2-16,0 0 0 15,0 0 0-15,10-7 0 16,2-3 1-16,-1 0-1 16,4 3-1-16,-15 7 2 15,12 0-2-15,-2 4-1 16,2 1-4-16,19 13-6 16,-7-11-16-16,-24-7-53 0,23 10-3 15</inkml:trace>
  <inkml:trace contextRef="#ctx0" brushRef="#br1" timeOffset="61969.2762">16883 686 378 0,'0'0'7'16,"0"0"1"-16,0 0 1 15,0 0 1-15,0 0 1 16,0 0 1-16,0 0-1 15,0 0 1-15,0-2-5 16,-7 2-3-16,3 0-1 0,-2-3-1 16,-27-5-1-16,23 8 0 15,-1 0-1-15,-1 3 0 16,3-1-1-16,0 4 1 16,0-4 0-16,-6 6-1 15,15-8 2-15,0 0-1 16,0 0 2-16,0 0-2 0,-5 4 1 15,2 1 0-15,-2 0-1 16,3 0 2-16,-3 0-2 16,3 0 1-16,-3-1-1 15,-3 4 0-15,8-8 0 16,0 0 0-16,0 0 0 16,0 0-4-16,0 0-9 0,0 0-25 15,0 0-45-15,0 0-2 16</inkml:trace>
  <inkml:trace contextRef="#ctx0" brushRef="#br1" timeOffset="62803.7475">16880 686 349 0,'0'0'8'0,"0"0"4"15,0 0 2-15,0 0 0 16,0 0 1-16,0 0-1 0,0 0 2 16,0 0 0-16,0 0-8 15,0 0-3-15,0 0-2 16,0 0-1-16,-6 0 0 15,2 2-1-15,-4 1 0 16,-24 14 0-16,22-7 0 16,0-2 0-16,-2 1 0 15,5 3-1-15,-2 1 1 16,5-2 1-16,-4 3 0 16,8-1 2-16,0-4-1 0,3 3 0 15,-1-1 1-15,8-11 1 16,3 0-2-16,-1 0-3 15,18-25 0-15,-12-4 0 0,-14-6 0 16,6-37 0-16,-10 30 0 16,-2 2 0-16,-6-2 0 15,4-1 0-15,4 43 0 16,-13-32 0-16,1 1 0 16,2 5 0-16,-7 1 0 15,17 25 0-15,0 0 0 0,0 0 0 16,0 0 0-16,0 10 0 15,0 5 0-15,14 52 0 16,24 16 0-16,-13-43 0 16,2 6 0-16,5 1 0 15,1-8 0-15,-33-39 0 16,32 41-82-16,2-5-10 16</inkml:trace>
  <inkml:trace contextRef="#ctx0" brushRef="#br1" timeOffset="64231.488">16400 703 312 0,'0'0'7'16,"0"0"4"-16,0 0 2 16,0 0 2-16,0 0 3 15,0 0 1-15,0 0 1 16,0 0 0-16,0 0-7 0,0 0-3 15,0 0-2-15,0 0-2 16,0 5-1-16,0 0-2 16,0 0-2-16,0 30 1 15,0-25-1-15,0 46 2 0,0-38-2 16,0 0 0-16,5 2 0 16,-3-1 1-16,1-4-1 15,-1 4 1-15,3-1 1 16,-3-3-1-16,4 0 0 0,-6-15 0 15,0 0 0-15,0 0 1 16,0 0-1-16,0 0-2 16,0 0 0-1,0 0 0-15,0-3 0 0,0 1 0 16,3-5 0-16,6-46 0 16,-9 26 0-16,3 8 0 15,-1-2 0-15,-2 21 0 16,2-27 0-16,6 0 0 0,-8 27 0 15,0 0 0-15,0 0 0 16,10-7 0-16,2-3 0 16,1 2 0-16,-1 1 0 15,36 39 0-15,-48-32 0 16,22 32 0-16,-9-6 0 0,-4-7 0 16,3 3 0-16,0-5 0 15,-2 0 0-15,6 1-9 16,-4 2-78-16,-12-20-4 15</inkml:trace>
  <inkml:trace contextRef="#ctx0" brushRef="#br1" timeOffset="65020.5664">16236 848 376 0,'0'0'7'0,"0"0"1"16,0 0 2-16,0 0 1 16,0 0 2-16,0 0 0 15,0 0 1-15,0 0-1 16,0 0-4-16,0 0-3 16,0 0-2-16,0 0-1 15,0 0-1-15,0 0-2 0,0 0 1 16,-30 24 1-16,18-16-2 15,0 4 0-15,-1 2 0 16,1 1 1-16,1 2-1 16,-2 1 0-16,4 2 0 15,1-3 0-15,5-5 0 16,3 3 1-16,0-3 0 0,0-12 1 16,0 0-1-16,23 10 1 15,-23-10 2-15,0 0-1 16,18-2 1-16,4-6-4 0,-22 8 0 15,22-19 0-15,-4-1 0 16,-18 20 0-16,17-27 0 16,1-1 0-16,-18 28 0 15,7-27 0-15,0 0 0 16,-7 27 0-16,0 0 0 16,0-9 0-16,0-4 0 15,0 2 0-15,0-1 0 0,3 22 0 16,3 3 0-16,1 0 0 15,5 1 0-15,1 3 0 16,1-2 0-16,7-1-69 16,-2 4-23-16</inkml:trace>
  <inkml:trace contextRef="#ctx0" brushRef="#br1" timeOffset="72628.0452">20574 6032 391 0,'0'0'6'0,"0"0"2"16,0 0 3-16,0 0 0 15,0 0 1-15,0 0 1 16,0 0 0-16,-3 9 2 16,1 2-6-16,-1 4-2 0,3 4-2 15,0 6 0-15,0 5 0 16,0 4-5-16,0 1 0 15,0 0 0-15,0 2 0 16,0-2 0-16,3-8 0 0,-1 0 0 16,1-7 0-16,-3 0 0 15,4-6 0-15,-4-14 0 16,2 11 0-16,-2-11 0 16,0-11 0-16,0-5 0 0,0-9 0 15,0-6 0-15,0-5 0 16,0-6 0-16,-2-1 0 15,2 2 0-15,-2 1 0 16,2 0 0-16,0 8 0 0,0 6 0 16,0 7 0-16,2 2 0 15,0 9 0-15,-2 8 0 16,16 0 0-16,-4 5 0 16,4 13 0-16,-2 2 0 15,4 2 0-15,5 8 0 0,-2-1 0 16,-1 1 0-16,3-2 0 15,-5-2 0-15,-1-3 0 16,-4-5 0-16,-2-4 0 0,-3-4 0 16,-8-10 0-16,10 10 0 15,-10-10 0-15,0-5 0 16,-3-7 0-16,-4-9 0 16,5-4 0-16,-6-6 0 0,-1-6 0 15,8-3 0-15,1 1 0 16,-3 1 0-16,3 6 0 15,3 0 0-15,-2 7 0 16,10 5 0-16,-3 8 0 0,3 6 0 16,3 5 0-16,0 2 0 15,2 10 0-15,3 10 0 16,1 3 0-16,3 7 0 16,-3-1 0-16,-1 6 0 15,-1-2 0-15,-1-2 0 0,-2-2 0 16,0-5 0-16,-4-3 0 15,5-3-37-15,7-6-49 16,-12-4-4-16</inkml:trace>
  <inkml:trace contextRef="#ctx0" brushRef="#br1" timeOffset="73396.5338">21342 6050 355 0,'0'0'8'15,"0"0"4"-15,-10-14 3 16,-2 7 1-16,-1-1 1 16,-4 4 0-16,-3-1 2 15,-5 5-2-15,1 0-6 0,1 2-4 16,0 10-2-16,3 3-3 16,6 6 0-16,4 1-1 15,4 3 0-15,6-6-1 16,8 1 1-16,7-2-1 0,5-3 1 15,3-5-1-15,3-8 0 16,2-2-1-16,-3-2 1 16,0-8 1-16,-6-5-2 0,-1 0 1 15,-8-6 0-15,-2 2 0 16,-6-3 1-16,-2 3 1 16,-2 1-2-16,-9 2 2 0,5 9-2 15,6 7 0-15,-11-5 0 16,11 5 0-16,0 15 0 15,0-1-3-15,10 0 1 16,0 3-2-16,5-2-4 16,2-5-2-16,3-3-5 0,3-2-4 15,-3-5-3-15,1-3 0 16,0-4 2-16,-6-8 4 16,-3-4 6-16,-2 1 8 15,-5-7 7-15,-5 3 9 16,0-3 3-16,-5 5 1 15,-5 2 1-15,5 4-3 0,-5 7-4 16,10 7-2-16,-12-3-3 16,12 3-3-16,0 12-1 0,2 4-2 15,5-2-1-15,0 6 0 16,4-3-1-16,1 0 1 16,-1 1-1-16,1-5 1 0,-5-1-1 15,-7-12 1-15,13 10 1 16,-13-10-1-16,0 0 1 15,12-10 1-15,-12-2-1 16,1-8 1-16,-1 2 0 16,6-4-1-16,-3 0 0 0,-1-1 0 15,4 1 0-15,-2 7-2 16,1 1 1-16,5 6 0 16,-2 3 0-16,2 5 0 15,0 5 0-15,0 5 0 16,0 5 0-16,-1 0 1 0,4 3-1 15,-5 2-3-15,1-4-3 16,-2 2-8-16,2-6-17 16,-9-3-52-16,4-4-1 0</inkml:trace>
  <inkml:trace contextRef="#ctx0" brushRef="#br1" timeOffset="73565.7416">21809 5856 407 0,'0'0'4'0,"0"0"2"15,0 0 1-15,0 0 1 16,0 13 1-16,3-6 1 16,-1 3-1-16,3 4 1 15,1 2-5-15,3-3-4 0,3 7-13 16,-4 1-31-16,2-9-37 16,0 3-3-16</inkml:trace>
  <inkml:trace contextRef="#ctx0" brushRef="#br1" timeOffset="74015.9097">21963 5789 425 0,'0'0'6'15,"0"0"2"-15,0 0 1 0,0 0 1 16,-9-7 0-16,9 7 2 16,-3 10-1-16,3 4 1 15,8 8-6-15,4 6-4 16,1 9-2-16,3 5 0 15,5 3 0-15,-1-1 0 0,-1 3 0 16,-2 0 0-16,-2-4-2 16,-2-4-2-16,-3-7 0 15,-3-4-1-15,-4-6 0 16,-3-5 0-16,0-7 1 0,0-10 1 16,-15 0 1-16,0-12 1 15,3-7 1-15,-6-10 2 16,4-3 0-16,-4-11 2 15,6-6 0-15,-1-6-1 0,1-3 1 16,9 1-2-16,1-2 1 16,2 5-2-16,2 4 0 15,10 11-1-15,1 3 0 0,4 11-1 16,6 11 1-16,-1 4 0 16,3 10 0-16,1 5 0 15,-2 10 0-15,-4 6 0 16,-6 5 0-16,-3 9-1 15,-9-4-1-15,-2 4-2 0,-9-2-6 16,-4-2-19-16,8-6-52 16,-13-3-4-16</inkml:trace>
  <inkml:trace contextRef="#ctx0" brushRef="#br1" timeOffset="74587.1286">22294 5641 378 0,'0'0'7'0,"0"0"1"0,0 0 1 16,0 0 1-16,0 8 1 15,0 1 1-15,0 6-1 16,0 2 2-16,0 2-7 0,3 4-1 16,1 2-2-16,4 0 0 15,5-8-2-15,2-5 0 16,4-4 0-16,-1-6-1 0,-1-2 0 15,3-10 0-15,-5-5-1 16,2-2 1-16,-9-5-1 16,1 0 1-16,-6-1 0 15,-3 3-1-15,0 3 1 0,0 3 0 16,0 14 0 0,-10-12 0-16,10 12 0 0,0 0 0 15,-2 14 0-15,2-2 0 16,4 1 0-16,4-4 0 15,5-2 1-15,1-2-1 0,6-5 0 16,1 0 1-16,4-9-1 16,-1-9 0-16,1-6 0 15,-5-6-1-15,-3-2 1 16,-2-5 0-16,-10-11 0 0,-5 2-1 16,-7-7 0-16,-6 7 0 15,-6-3 0-15,-7 6 2 16,1 8-2-16,0 10 1 15,0 13-1-15,9 9 2 0,-2 13 1 16,6 13-1-16,9 11 0 16,3 11 2-16,10 5 0 15,5 1 0-15,5 2 1 16,9 1-1-16,1-4 0 0,5-6-3 16,-3-8-4-16,9-5-18 15,-4-2-59-15,-3-17-4 16</inkml:trace>
  <inkml:trace contextRef="#ctx0" brushRef="#br1" timeOffset="75231.7768">22958 5499 386 0,'0'0'6'0,"0"0"2"16,-11 0 1-16,11 0 1 15,-14 2 0-15,0 6 1 16,3 4 0-16,-1 4 0 15,-1 1-5-15,6 0-2 0,1 0-2 16,6 0 0-16,0 1-1 16,11-6 0-16,2-4 0 15,3-5 0-15,2-3-1 16,-1-5 0-16,3-5 1 16,-2-4-1-16,-3 2 0 15,0 3 0-15,-5-3 0 0,-6 4 0 16,-4 8 0-16,8-12 0 15,-8 12-1-15,0 0 1 16,0 0 0-16,15 0-1 0,-15 0 1 16,19 7-1-16,-3-7 0 15,-2 0 0-15,6-10 0 0,-2-2 0 16,-1-6 0-16,-2-6 1 16,-5-4-1-16,-3-9 1 15,-4-2-1-15,-6-6 2 16,-4 0 0-16,-7 1 2 15,-2 7-1-15,2 4-1 0,1 9 2 16,-2 11-1-16,2 11 1 16,8 9-2-16,5 15 0 15,3 11-1-15,12 4-1 16,0 10 2-16,3 3 0 16,2-2-1-16,4 1-3 15,-2-3-3-15,-4-8-6 0,-1-4-9 16,-12-12-8-16,2-4-11 15,-7-6-2-15,0-12 1 16,0 0 4-16,-9-6 11 0,1-3 13 16,-1-8 17-16,6-3 13 15,-5-2 11-15,8 0 4 16,-5-4-2-16,5 2-4 16,3 1-5-16,1 2-11 0,9 3-13 15,2-5-19-15,3 9-24 16,7 4-26-16,-4 3-8 15</inkml:trace>
  <inkml:trace contextRef="#ctx0" brushRef="#br1" timeOffset="75714.1036">23450 5326 352 0,'0'0'7'16,"0"0"4"-16,0 0 0 15,0 0 2-15,0 0 0 16,0 0 1-16,-12 10 1 16,4 3-2-16,-2 1-4 15,1 3-3-15,-1 6-1 0,9-3 0 16,-1-1-2-16,2-1 1 15,8-4-2-15,6-4 1 16,6-5-1-16,2-5-1 16,6 0 1-16,-3-10-1 0,0-2 0 15,-5-5 0-15,-1-3-1 16,-6-1 0-16,-6 0 0 16,-4-1-1-16,-3 2 1 0,-5 0-1 15,-2 5 1-15,-2 0-2 16,5 5 2-16,4 10-1 15,-10-12 1-15,10 12 0 16,0 0 0-16,0 0-1 0,10-5 1 16,-1 5 0-16,7 5 1 15,-2 0-1-15,6 2 0 16,3 3 1-16,1 2-1 16,4-2 1-16,-3 6-1 15,0-4-1-15,-5 3 2 16,-3-1 0-16,-4-1 0 0,-6-1 0 15,-7-3 0-15,0 3-1 16,-10-10 1-16,0-1 1 16,-5-1-1-16,3-3 1 0,4-9-2 15,3-7 0-15,5-5 0 16,5-6 0-16,10-3 0 16,13-1-6-16,-1-8-22 0,0 2-58 15,13 3 1-15</inkml:trace>
  <inkml:trace contextRef="#ctx0" brushRef="#br1" timeOffset="76582.0652">20929 6529 290 0,'0'0'10'0,"0"0"2"0,-12 3 4 16,12-3 1-16,-13 8 3 16,13-8 0-16,-14 6 0 0,14-6 1 15,-8 11-8-15,8-11-3 16,0 7-3-16,13-5 0 0,6-2-2 15,8 0 1-15,21-9-1 16,21-16 0-16,21-7 0 16,24-11 0-16,25-8 0 0,23-6 0 15,25-5-1-15,17-8-1 16,12 1-3-16,10 3 0 16,5 4 0-16,0 2 0 15,-8 3 0-15,-6 3 0 0,-15 4 0 16,-20 5 0-16,-26 8 0 15,-25 5 0-15,-31 8 0 16,-25 4 0-16,-25 4 0 16,-21 7 0-16,-17 1 0 15,-12 8 0-15,-15-3 0 0,-6 3 0 16,-4 6 0-16,-8-1 0 16,1-5-54-16,-8 15-35 15,-5 0-2-15</inkml:trace>
  <inkml:trace contextRef="#ctx0" brushRef="#br1" timeOffset="77087.3361">20269 5966 379 0,'0'0'4'0,"0"0"1"16,-8 0 1-16,8 0 1 15,-22 12 1-15,7 0 2 0,-3 7-1 16,-2 6 2-16,0 8-2 15,0 11-2-15,6 8-1 16,1 5 0-16,13 1-2 16,4-2 0-16,19-1 0 0,9-3-1 15,14-7 0 1,10-9-1-16,14-6-1 0,7-10-2 16,15-8-11-16,8 3-44 15,9-15-26-15,8-4-3 16</inkml:trace>
  <inkml:trace contextRef="#ctx0" brushRef="#br1" timeOffset="77729.8578">23604 4818 361 0,'0'0'7'0,"0"0"3"16,0 0 2-16,-2-8 0 15,2 8 1-15,0 0 1 16,12-10 0-16,3 10 2 0,8 9-5 16,14 6-2-1,10 9-3-15,10 10 1 0,5 9-2 16,0 8 1-16,-2 7-1 15,-5 3-2-15,-10 6-3 0,-15 0 0 16,-16-3 0-16,-9 1 0 16,-7-2 0-16,-10-5 0 15,-6-3 0-15,-2-3 0 16,-7-7 0-16,2-3 0 0,2-8 0 16,-4-2 0-16,8-6 0 15,-4-7 0-15,3-9 0 16,-3 0-89-16,23-10-3 15</inkml:trace>
  <inkml:trace contextRef="#ctx0" brushRef="#br2" timeOffset="87344.0647">14015 1976 289 0,'0'0'10'0,"0"0"2"16,0-9 5-16,0 9 1 15,0-11 1-15,0 11 2 0,0-7-1 16,0 7 1-16,0 10-7 15,0 5-4-15,3 10-4 16,-3 7-2-16,5 2 0 16,1 10 0-16,-1-1-1 15,-1 0 2-15,1-1-1 0,2-6-1 16,-2-4 0-16,3-1-1 16,-3-4-3-1,-2-5-9-15,1-4-16 0,1 5-46 16,-5-23-12-16</inkml:trace>
  <inkml:trace contextRef="#ctx0" brushRef="#br2" timeOffset="87628.3008">14011 1976 333 0,'0'0'7'16,"0"0"3"-16,0 0 2 16,0 0 2-16,0 0 1 15,-6-12 1-15,6 2-1 0,8-2 1 16,8-3-6 0,0-2-3-16,7-3-2 0,2 0-1 15,5 0-2-15,2 0-1 16,1 11-5-16,-5-6-7 15,2 10-16-15,-4 5-48 16,-9 5-8-16</inkml:trace>
  <inkml:trace contextRef="#ctx0" brushRef="#br2" timeOffset="87817.7848">14065 2237 316 0,'0'0'5'16,"0"0"1"-16,0 0 3 15,0 0 2-15,6 0 2 16,-6 0 2-16,17-5 0 0,3-5 0 16,2 2-4-16,8-7-3 15,5 0-6-15,2-2-8 16,-5 2-14-16,0 5-24 16,2 6-34-16,-18 4-6 0</inkml:trace>
  <inkml:trace contextRef="#ctx0" brushRef="#br2" timeOffset="87980.8641">14059 2467 365 0,'0'0'4'0,"0"0"0"15,0 13 1-15,0-13 3 16,4 9-1-16,6-6 2 16,5-3 0-16,9 0-2 0,4-15-10 15,12 0-18-15,5-2-51 16,2-5-5-16</inkml:trace>
  <inkml:trace contextRef="#ctx0" brushRef="#br2" timeOffset="88363.0257">14493 2118 396 0,'0'0'5'15,"0"0"0"-15,0 0 1 16,0 0 0-16,0 0-1 15,0 0 0-15,0 0 1 0,0 8-1 16,0 4-3-16,4 2-2 16,4 1-1-16,3 5 1 15,-1-2 1-15,1 2 1 16,-1-3 1-16,3-3 0 0,-6 1 1 16,2-7-1-16,-9-8 3 15,9 12-1-15,-9-12 1 0,0 0-4 16,0-12-2-16,0-1 1 15,2-4-2-15,1-2 1 16,-1-6-2-16,3 0 0 16,3 0-1-16,0 3 2 15,1 2 1-15,2 8-1 0,-4 2 0 16,5 2 0-16,-5 8 1 16,4 6-2-16,-1 3 2 15,-3 6-3-15,3-2-4 16,0 3-10-16,2-1-20 15,13 3-45-15,-9-6-2 0</inkml:trace>
  <inkml:trace contextRef="#ctx0" brushRef="#br2" timeOffset="88800.2208">14958 2026 344 0,'0'0'5'15,"0"0"2"-15,-12-9 0 16,1 6 2-16,-1 0 0 15,-2 1 0-15,-6 2 0 0,-1 0 0 16,2 10-5-16,1 2-3 16,4 5 1-16,1-2-3 15,6 7 1-15,4 2 0 0,3-5-1 16,10 3 2-16,3-10-1 16,6 1 2-16,-1-8 0 15,5-5 1-15,1-3 0 16,-2-10 0-16,-2-6 2 15,0-5-2-15,-5-14 2 0,0-4-1 16,-7-5-1-16,-6-8 1 16,-2-3 0-16,-5 29-3 15,-4-2-1-15,-2-1-1 16,1 2 1-16,-5 0 0 16,1 3-2-16,-2 7 0 0,2 0 0 15,-4 5 2-15,8 7 2 16,-13-1 0-16,6 14 0 15,7 16 0-15,10 15-1 0,10 18 2 16,15 6-1-16,7 4-1 16,3-9-5-16,0-6-8 15,5-6-21-15,4-4-49 16,-6-12-2-16</inkml:trace>
  <inkml:trace contextRef="#ctx0" brushRef="#br2" timeOffset="89822.7319">15247 1927 352 0,'0'0'5'0,"0"0"3"16,0 0-1-16,0 0 1 16,0 0 2-16,0 0 0 0,0 0 1 15,0 0 1-15,7-7-4 16,5 1-3-16,2 2 1 15,4-4-1-15,2-1 0 16,-2-3-1-16,-1-5-2 0,-4 3 1 16,1-1-2-16,-9 1 1 15,-2 2-1-15,-3 1-1 16,0 11 0-16,-19-12 0 16,0 12-1-16,5 0-1 0,-6 6 1 15,2 5-1-15,0 7 1 16,6 4-1-16,3 2 1 15,6 4 0-15,3-3 1 16,8 4 0-16,5-9 1 16,8 2-1-16,4-7 1 0,0-10 1 15,7-5-1-15,1-17 1 16,-1-6 0-16,0-6-1 16,-8-6 1-16,5-5 1 0,-9-4-1 15,-13 22-2-15,0-6 0 16,-2 1-1-16,-5-5 1 15,0 6 1-15,0-3 0 16,-5 2-1-16,1 0 1 0,-5 3 2 16,3-2-1-16,-4 6-1 15,2 3 0-15,-4 10-1 16,12 7 0-16,-20-7 2 16,13 14-1-16,2 27 1 0,12 17 0 15,4 15 0 1,15 11 0-16,-2 0 0 0,6-3-1 15,-1-8-1-15,-4-3-1 16,-1-5-1-16,-6 0 3 16,-4-13 0-16,-6-6 0 15,-3-4 0-15,-5-8 0 0,-2-5-1 16,-9-6 0-16,-1-6-1 16,-6-8-1-16,1-2-1 0,2-5-2 15,3-12-1-15,2-8 1 16,4-5 0-16,6-7 1 15,0-8 1-15,11-14 0 16,1-3 1-16,6-4 2 16,-4-2 2-16,-6 34-3 0,0-4 1 15,-3 3 1-15,-1-2 0 16,-1 3 0-16,-3-3 1 16,0 4-1-16,0 1 1 15,0 8 1-15,0-1-1 0,-5 6-1 16,3 1-1-1,2 18 0-15,0 0 1 0,0 0 1 16,-3 12-2-16,6 27 1 16,9 18 2-16,5 8-1 15,6 3-1-15,-1 7 0 0,-4-20-4 16,2-8-3-16,-7-5-1 16,4-9-1-16,-10-14-3 15,-1-6-2-15,-6-13 1 0,0 0 1 16,-1-11 2-16,-9-6 4 15,-5-14 3-15,0-5 4 16,0 2 5-16,0-8 3 16,2 4 0-16,-1 1 0 0,3 5-1 15,4 5-2-15,5 9-3 16,2 6-8-16,4 0-18 16,-4 12-58-16,21-10-1 15</inkml:trace>
  <inkml:trace contextRef="#ctx0" brushRef="#br2" timeOffset="90178.5458">15890 1705 335 0,'0'0'8'0,"0"0"3"16,0 0 1-16,0 0 3 16,0 0 0-16,0 0 0 0,0 0 1 15,0 0 1-15,0 0-7 16,12 0-3-16,4-5-2 15,3-3 0-15,-8 3-3 0,1-3-1 16,1-2-1-16,-1 0 0 16,0 0-1-16,-2-2-1 15,0 2 0-15,-3-2 0 16,-1 5 2-16,-4-3 0 0,-2 10-1 16,0-8 1-16,0 8 2 15,-25 0 1-15,8 6-1 16,-9 8 0-16,5 8 1 15,3 8-1-15,8-5 2 16,10-3-2-16,10-5-3 16,10-4-2-16,2-6-4 0,5-5-9 15,3-2-20-15,-2-7-46 16,12-8-4-16</inkml:trace>
  <inkml:trace contextRef="#ctx0" brushRef="#br2" timeOffset="91127.3049">16294 1506 393 0,'0'0'5'0,"0"0"1"16,0 0 1-16,-11 0 1 16,11 0 0-16,-13 7 1 0,13-7 0 15,-12 13 0-15,12-13-5 16,-7 12 2-16,0 8-1 16,3-3-2-16,4 4 0 0,6-4-2 15,13 0-2-15,-6-12-6 16,2-1-4-16,5-4-6 15,0 0-4-15,0-4-1 16,-3-4 0-16,3-6 1 16,-3-1 5-16,-5-2 8 15,1-9 7-15,-3 2 8 16,-5-1 8-16,-3-4 2 0,1 3 1 16,-3 2-1-16,-3-3-1 15,-2 1-3-15,1 7-4 16,-4 1-3-16,-2 8-4 0,0 3-1 15,10 7-1-15,-9 3-1 16,6 6 1-16,3 9-1 16,0-6 2-16,7 35-1 15,11 8 0-15,6-3-1 0,1-4 1 16,-4-7-1 0,-5-16 0-16,-7-13 1 0,-9-12-2 15,0 0-2-15,0-5 2 16,0 5-1-16,-6-15 0 15,3 6 1-15,1-2 0 0,-3-3 0 16,5 1-2-16,-2-2 0 16,2 0-5-16,0-2-6 15,5 2-7-15,2 0-1 16,3 1 0-16,0-4 0 0,3 6 4 16,-1-3 6-16,0 3 12 15,4 2 10-15,-4 0 11 16,3 3 2-16,-4 1 0 15,-1 1 1-15,1 5 0 0,-11 0-7 16,12 0-4-16,-12 0-5 16,5 13-3-16,-5-13-2 15,0 17 0-15,0-7-1 16,-2 2 0-16,-1 1 1 0,3-1-2 16,0-1 2-16,0-2 0 15,5 1-1-15,-5-10 1 16,13 13-1-16,-1-13 1 0,-1 0-1 15,-2 0 0 1,3-5 0-16,-1-5 0 0,-1-3 1 16,-1-2 0-16,-1 0 1 15,-3-2 0-15,0 0 0 16,-3 2 0-16,1-5-1 16,-3 6 1-16,2 1-1 0,1 0-1 15,-1 1 0-15,-2 12-1 16,11-13-1-16,-2 11 1 15,1 2-1-15,5 2-1 0,0 8 1 16,3 0-1-16,-4 3 1 16,4 1-1-16,-4-1 1 15,-1 2 0-15,2 0 0 16,-2-1 1-16,-4-1 0 0,-1-1 1 16,-6-4 0-16,-2-8 1 15,0 0-1-15,0 0 1 16,0 0 0-16,-10-8-2 15,8-4-4-15,-1-5-11 0,-4 2-54 16,7-7-15-16</inkml:trace>
  <inkml:trace contextRef="#ctx0" brushRef="#br2" timeOffset="91365.8152">17069 916 401 0,'0'0'4'0,"0"0"1"16,0 0 2-16,2 7 2 15,-2-7 1-15,15 15 0 16,-5-1 1-16,5 3 0 16,3 2-3-16,-4 1-1 0,9 10-2 15,-1 2-2-15,-3 7-1 16,2 3-1-16,6 26 2 16,1 33-1-16,-9 8-2 15,-16 7-4-15,-18-9-3 0,-17 0-11 16,-26-11-40-16,-11-19-27 15,-6-7-7-15</inkml:trace>
  <inkml:trace contextRef="#ctx0" brushRef="#br2" timeOffset="91763.8446">13892 1649 350 0,'0'0'2'0,"-8"-2"4"0,-5 2 1 15,1 2 3-15,-8 13 1 16,3 9 1-16,-3 24 0 16,-3 14 1-16,4 21 2 0,12 15-4 15,7 12 0-15,5 8-1 16,19 4 0-16,16-9-2 15,15-11-2-15,17-18-6 0,27-15-32 16,13-16-47-16,17-24-5 16</inkml:trace>
  <inkml:trace contextRef="#ctx0" brushRef="#br2" timeOffset="94564.3268">2039 12339 238 0,'2'-7'2'15,"13"-13"1"-15,5 1 0 16,10-12 3-16,12-3 0 16,13-5 1-16,19-9 0 0,13-5 2 15,16 6-3-15,8 8 0 16,13-3 0-16,6 7-2 16,13 3 0-16,9 10 0 15,8 4 1-15,6 11 1 16,3 7-1-16,2 9 0 0,6 14 1 15,7 12 0-15,-7 12 2 16,-3 10-1-16,-2 12-1 16,-6 8 1-16,0 12-1 15,-6 7 1-15,-6 11-2 0,-5 4 0 16,-9 14-1-16,-2 9-1 16,-9 4 0-16,-9 5 0 15,-13 14 0-15,-3 1 1 0,-19 8 0 16,-13 3-1-16,-14 1-1 15,-12 2 1-15,-24 6-1 16,-16 0 0-16,-14-2-1 16,-28 3 0-16,-20-4 0 0,-21-1 0 15,-20-7-1-15,-20-5-1 16,-18-11 0-16,-15 1-1 16,-11-14-1-16,-12-8-2 15,-13-17 0-15,-8-11 1 16,-8-16-1-16,-4-19 1 0,-10-14 0 15,-5-21 2-15,-3-20 1 16,-5-12 0-16,3-17 1 16,2-20 1-16,3-20 0 15,10-15 1-15,3-17 0 0,16-12 0 16,10-14 1-16,13-16 0 16,17-12 0-16,18-14 0 15,19-9-1-15,17-15 1 0,20-10-2 16,25-12 1-16,29-15-2 15,22-2-1-15,21-16-1 16,31 2 2-16,33-7-2 16,28 3 2-16,32 5-1 0,35 5 1 15,36 13-1-15,34 6-4 16,41 24-14-16,29 14-56 16,24 16 0-16</inkml:trace>
  <inkml:trace contextRef="#ctx0" brushRef="#br2" timeOffset="96142.5041">8107 16788 247 0,'0'0'5'16,"-3"-9"-1"-16,3 9 4 15,-5-16 1-15,5 6 0 0,0-2 1 16,3-3-1-16,7 0 0 16,9 1-2-16,16-7-2 15,8 4-3-15,19-5-2 0,12 2 1 16,13-4-1-16,21 1 0 16,13-5 0-16,11 6-1 15,3 3 3-15,12-3-1 16,9 2-1-16,3 2 1 15,-3 1 1-15,8 5-1 0,1-1 1 16,3 1 0-16,9 0 1 16,4-4 1-16,3 4 0 15,7-3 2-15,9 3 0 16,-9 4 4-16,-7 4-2 0,-3 4 2 16,-9 2-1-16,-18 8 0 15,-12 10 0-15,-24 5-2 16,-10 1-1-16,-14 9-1 0,-11 4-1 15,-19 4-1-15,-9 4-1 16,-11 0 2-16,-14 3 0 16,-5 0 0-16,-14-2 0 15,-9 3 1-15,-10-3-1 0,-14 1 2 16,-18-3-3-16,-12 1 0 16,-16-5 0-16,-13 2-1 15,-11-1 0-15,35-23-1 16,-9 2-1-16,-8 0-1 15,-13 1 1-15,-7 1 0 16,-13 1 0-16,-10-3-1 0,-12 4 0 16,-10-4 1-16,-13 2 1 15,-3-4 0-15,-16 2-1 16,-2-2 0-16,-11 0 0 0,-6-5 1 16,-13-3-1-16,1 0 0 15,1-6 0-15,5-6 0 16,1 0 0-16,9-3 0 15,82-7 2-15,-234-22-1 16,49-9 0-16,48-10 0 0,47-8-1 16,55-6 1-16,47-2-1 15,45 0 0-15,47 8-1 16,28-6-1-16,21 5 1 0,21-11 0 16,26 5-1-16,22 2-1 15,23-4 1-15,31 7 0 16,16 6 1-16,33 5 0 15,26 11 0-15,64 14-6 16,-21 5-26-16,24 16-50 16,12 6 0-16</inkml:trace>
  <inkml:trace contextRef="#ctx0" brushRef="#br2" timeOffset="98748.2611">19711 3857 239 0,'0'0'4'16,"-4"-12"4"-16,-2-2 0 16,1-3 4-16,3-5 1 15,2-5 0-15,0-3 0 0,13-6 1 16,7-4-3-16,17-1-3 16,10-2-1-16,28-2-2 15,17-5 0-15,19 0 0 16,13-1 1-16,23 1 0 0,12 8 0 15,5 3-1 1,4 8 0-16,-6 7 1 0,-2 16-1 16,-9 8 0-16,-8 10 0 15,-17 20-1-15,-9 5-1 16,-10 11-1-16,-5 10-1 0,-13 5 0 16,-14 7 0-16,-11 1-1 15,-9 5 1-15,-15 0 0 16,-15 6 0-16,-18-4 1 0,-12 3 1 15,-25 1-1-15,-16-6 0 16,-21-5 1-16,-12-4-1 16,-19-8 1-16,-17-8-1 15,-15-12 0-15,-9-11-1 0,-7-9 1 16,-11-14 0-16,-2-6 1 16,-3-17 0-16,1-10 0 15,5-7 1-15,4-9 0 16,10-10-1-16,11 2 1 15,16-6 0-15,13 1-1 0,15-5 0 16,20 1-1-16,20-1 0 16,19 2-1-16,21-5 1 15,21-1-1-15,32 0 0 16,34-1-1-16,28-5 1 0,39 2-1 16,35 5 0-16,34 10 1 15,25 11-1-15,22 15 0 16,7 16-4-16,-9 20-10 0,-16 20-37 15,-18 19-32-15,-34 13-2 16</inkml:trace>
  <inkml:trace contextRef="#ctx0" brushRef="#br2" timeOffset="100031.4038">19092 10350 274 0,'0'0'3'0,"-10"-7"0"15,10 7 0-15,-9-8 0 16,9 8-1-16,-3-15 2 15,6 5-1-15,11 0 0 16,16 0-1-16,17-2-2 16,8-1 1-16,24-4-1 0,16 3 1 15,12-10 1-15,12 4-1 16,9-1 3-16,18-4 1 16,6 0 4-16,9-2 1 0,8-5 1 15,6 0 1-15,16 1 1 16,5 2-1-16,8 2-1 15,-3 2-2-15,7 5-3 16,1 2 0-16,0 6-3 0,-2 7 0 16,-8 3-1-16,-1 2 0 15,-4 7-1-15,0 5 0 16,-7 3 1-16,-6 6-2 0,-7 1 0 16,-10 0 1-16,-10 5-2 15,-10-1 1-15,-14 1 0 16,-9 2 0-16,-13 4-1 15,-11-1 1-15,-8 2 0 16,-12 1-1-16,-7 7 1 0,-9-3 1 16,-8 7-1-1,-11 0 0-15,-12 1 1 0,-9 6-1 16,-14-2 0-16,-12 4 1 16,-15 0-1-16,-17-1 0 0,-14 0 1 15,-11-1-1-15,-12-6 1 16,-11 0-1-16,-11-2 2 15,-16-5-1-15,-11-1 1 16,-11-4 1-16,-13-1-2 0,-9-5 1 16,-15-2 0-16,-14-1 0 15,-6-9-2-15,-12 1 1 16,-11-9 0-16,-6-4-1 16,-8-5 0-16,-8-3 1 0,0-4-1 15,-8-3-1-15,-4-4 1 16,4-1 0-16,-2 0 0 15,5 0-1-15,4-1 1 16,7 0 0-16,10-7 0 16,14 2-1-16,20-5 0 0,19-4 0 15,25-4 0-15,23-6 0 16,30-7 1-16,21-4-1 16,31-9 0-16,25-8 2 0,27-3-1 15,27-6 0-15,33-4 0 16,29-7 0-16,43-1 1 15,32-2 0-15,49 4-1 16,41 6 1-16,44 6 0 0,33 14 0 16,42 16-15-16,12 13-63 15,27 8 0-15</inkml:trace>
  <inkml:trace contextRef="#ctx0" brushRef="#br2" timeOffset="118070.9656">15849 8320 214 0,'0'0'7'0,"0"0"4"0,0 0 4 16,0 0 2-16,-9-12 1 16,9 12 3-16,-5-12 1 15,5-1-1-15,0-1-2 16,5-3-4-16,0-6-2 0,11-2-1 15,1-4-1-15,10-4-2 16,3-2 0-16,8-4 0 16,8-3-3-16,4-3 0 15,10-2-1-15,5 0-1 0,2 0 0 16,-1-5-1-16,7 5 1 16,-1-3-2-16,0 6 2 15,-2-4-1-15,-3 5 0 16,2 2 0-16,1 1 0 0,-3 4 0 15,3 1 0-15,1 1-1 16,2 4 0-16,-1 5 0 16,1 5-1-16,-7 3 1 15,-1 4 1-15,-1 6-3 0,-1 5 0 16,-9 2 0 0,1 4 0-16,-9 3 0 0,3 7 0 15,-3 0 0-15,-5 6 0 16,-2 0 0-16,-6 7 0 15,-4 6 0-15,-6 1 0 0,-9 5 0 16,-7 6 0-16,-7 2 0 16,-10 0 0-16,-6 6 0 15,-11-4 0-15,-8 6 0 0,-13-1 0 16,-7 0 0 0,-2-2 0-16,-10 3 0 15,-4-2 0-15,-5 0 0 16,-11 0 0-16,-2-4 0 0,3-4 0 15,-6 2 0-15,-6-6 0 16,1 0 0-16,-2-5 0 16,-2-1 0-16,3-5 0 15,2-7 0-15,5-1 0 0,9-10 0 16,3-5 0-16,6-5 0 16,4-2 0-16,7-7 0 15,5-3 0-15,5-7 0 16,7-3 0-16,3-1 0 15,10-5 0-15,3 2 0 0,15-11 0 16,4-2 0-16,10-5 0 16,10-5 0-16,13-6 0 0,11-4 0 15,12-4 0-15,13-7 0 16,8 2 0-16,9-3 0 16,14-1 0-16,5 1 0 15,5 2 0-15,6 0 0 0,9 8 0 16,-1 4 0-16,-1 6 0 15,0 3 0-15,-1 12 0 16,-6 5 0-16,0 9 0 16,-11 8 0-16,-4 8 0 15,-11 4 0-15,-13 13 0 0,-8 7 0 16,-15 7 0-16,-9 12 0 16,-14 4 0-16,-14 9 0 15,-7 6 0-15,-15 0 0 16,-10 7 0-16,-12-3 0 15,-13 9 0-15,-9-1 0 16,-11 2 0-16,-8-6 0 16,-6 2 0-16,-13-1 0 0,-9-1 0 15,-11 2 0-15,-5-8 0 16,-5-4 0-16,-10-8 0 16,-1-4 0-16,0-8 0 15,9-7 0-15,8-16 0 0,13-10 0 16,11-10 0-16,19-11 0 15,14-11 0-15,20-8 0 16,14-11 0-16,16-6 0 16,16-6 0-16,17-2 0 0,20-5 0 15,12-8 0-15,19 3 0 16,16-6 0-16,15 1 0 16,10 0 0-16,7 6 0 15,7-1 0-15,8 7 0 16,-4 13 0-16,0 5 0 0,-7 10 0 15,-5 8 0-15,-5 9 0 16,-11 8 0-16,-6 8 0 16,-13 4 0-16,-8 13 0 0,-16 7 0 15,-8 10 0-15,-18 6 0 16,-18 10 0-16,-14 5 0 16,-14 11 0-16,-21-2 0 15,-12 9 0-15,-16-2 0 0,-8-1 0 16,-14 0 0-16,-9-2 0 15,-14-1 0-15,-5-2 0 16,-12-2 0-16,-9-2 0 0,-11-6 0 16,2 0 0-16,-4-7 0 15,5-11 0 1,8-11 0-16,15-7 0 0,13-15 0 16,30-15 0-16,21-14 0 15,28-17 0-15,27-11 0 16,22-10 0-16,36-8 0 15,18-8 0-15,32-4 0 0,13 3 0 16,24-2 0-16,11 6 0 16,6 7 0-16,1 10 0 0,-12 16-2 15,-10 7-7-15,-15 23-9 16,-29 14-32-16,-15 18-37 16,-22 17-2-16</inkml:trace>
  <inkml:trace contextRef="#ctx0" brushRef="#br2" timeOffset="128751.7352">16341 8257 84 0,'0'0'0'0,"0"0"-2"15,0 0-4-15,0 0-13 16,0 0-18-16</inkml:trace>
  <inkml:trace contextRef="#ctx0" brushRef="#br2" timeOffset="129594.3729">17150 7461 0 0,'-21'10'0'16,"-12"7"3"-16,-12 6 0 15,-12 11 1-15,-8 3 3 16,-11 16 0-16,-9-2 2 0,0 15 3 16,5-5 0-16,6 5 1 15,5 2 0-15,9-4-1 16,10 0 1-16,13-3-4 0,7-2 0 16,17-12-4-16,11-6 2 15,20-6 1-15,19-13-2 16,10-4 0-16,15-11 2 0,10-7 0 15,11-7 2-15,4-13 0 16,7-5-2-16,0-9 0 16,3-5-2-16,-3-9 1 15,-6-8-2-15,-4-5-4 0,-7-6-2 16,-15-1-2-16,-5-7 1 16,-21 5-1-16,-15-1-1 15,-10 4 1-15,-11 2 1 16,-13 12 3-16,-9 4 1 15,-14 11 3-15,-5 7-3 16,-11 12 1-16,-8 8 2 0,-12 11-1 16,-5 16-1-16,-11 13 1 15,-4 10-2-15,1 11-1 16,4 4 1-16,7 7-2 0,16 1-3 16,11 2-17-16,36 8-38 31,17-11-2-31</inkml:trace>
  <inkml:trace contextRef="#ctx0" brushRef="#br2" timeOffset="131473.4852">22336 7059 147 0,'0'0'9'15,"5"-19"6"-15,2 4 6 16,-1-4 3-16,-2-6 3 0,-1-6 2 16,-3 0 0-16,0-6 1 15,-5 4-9-15,-14 6-4 16,-4 0-5-16,-4 6-3 0,-11 7-3 16,-11 7-2-16,-8 4 1 15,-6 7-2-15,-9 7 1 16,-5 9 0-16,-8 7-1 0,-2 6 1 15,-5 0 0-15,-1 10-1 16,7 1 1-16,-1 6 0 16,6 5-1-16,1 4 1 15,6 5-1-15,7 6 1 0,4 9 0 16,6 8-2-16,5 5 1 16,7 4 0-16,10 31 1 31,12-1 1-31,16 3 0 0,7 0 0 15,18-3-1-15,14-7 1 16,15-7 0-16,10-4 0 16,4-28-2-16,6-11-1 15,9-7 0-15,3-9 0 16,4-9-2-16,4-8 0 0,5-10 0 16,4-11 0-16,7-12 0 15,-1-9 0-15,5-12 0 16,-1-11 0-16,1-9 0 0,0-12 0 15,3-8 0-15,-9-9 0 16,-4-13 0-16,-5-9 0 16,-7-4 0-16,-8-11 0 15,-10-3 0-15,-10-3 0 0,-19 1 0 16,-11-3 0-16,-15 4 0 16,-14 1 0-16,-18 6 0 15,-14 1 0-15,-14 4 0 16,-16 2 0-16,-11 8 0 15,-10 9 0-15,-14 5 0 0,-5 13 0 16,-11 11 0-16,-9 13 0 16,-3 14 0-16,-8 16 0 15,-4 12 0-15,0 20 0 0,1 18 0 16,3 16 0-16,6 19 0 16,7 19 0-16,15 18 0 15,12 11 0-15,19 11 0 16,18 5 0-16,12 2 0 0,25 3 0 15,21-8 0-15,10-8 0 16,18-9 0-16,15-9 0 16,15-14 0-16,12-15 0 15,12-9 0-15,12-24 0 0,11-12 0 16,9-19 0-16,11-16 0 16,6-17 0-16,7-20 0 15,0-17 0-15,3-19 0 16,-1-14 0-16,-3-16 0 0,-10-14 0 15,-10-5 0-15,-18-5 0 16,-17-7 0-16,-17 2 0 16,-24 2 0-16,-26 6 0 15,-19 3 0-15,-23 9 0 0,-23 5 0 16,-22 4 0-16,-13 10 0 16,-14 7 0-16,-8 17 0 15,-5 10 0-15,-2 16 0 16,-6 23 0-16,-1 14 0 0,1 24 0 15,-6 26 0-15,-2 24 0 16,1 20 0-16,6 23 0 16,5 16 0-16,13 11 0 15,16 7 0-15,22 3 0 0,24-6 0 16,28-6 0-16,21-11 0 16,34-15 0-16,17-19 0 15,33-13-25-15,16-18-60 16,8-20-5-16</inkml:trace>
  <inkml:trace contextRef="#ctx0" brushRef="#br2" timeOffset="134584.8657">21327 6999 67 0,'0'0'4'0,"10"-8"6"15,7 2 3-15,11-4 3 16,4 3 2-16,8-3 0 15,10 1 0-15,9 1 2 16,8 1-6-16,0 4-2 0,-2 3-3 16,9 0-4-16,1 0 0 15,2 5-1-15,-2 5-1 16,-1 2 1-16,1 5-1 16,-2 4-1-16,-7 3-1 15,-3 13 2-15,-14-2-2 0,3 9 0 16,-11 9-1-16,-2 1 1 15,-5 8-1-15,-8 0 1 16,-2 7 0-16,-6 3 0 16,-3-1-1-16,-8 10 1 0,0-2 1 15,-7 2-1-15,-4 1-4 16,-12-1-12-16,-5 0-10 16,-5-5-9-16,-6-2-6 0,-6-7-11 15</inkml:trace>
  <inkml:trace contextRef="#ctx0" brushRef="#br2" timeOffset="135124.9775">21043 8863 42 0,'0'0'1'16,"-24"-6"2"-16,-1-6 6 0,-5-5 3 15,-5-2 2-15,-7-11 2 16,-8-5 3-16,3-12 1 16,2-7-1-16,13-3-3 15,2-5-6-15,10-5-3 0,6-2-2 16,5-4-4-16,9-2 1 16,4 3-3-16,6-3-1 15,4-3 1-15,4-3-1 0,7 3 2 16,2-7-1-16,3 0 1 15,2 4 0-15,3 1 1 16,4-1 1-16,4 8 0 0,11 7 2 16,-1 4 2-16,4 8 2 15,15 4 1-15,8 6 0 16,7 3 2-16,2 12 1 16,6 0-1-16,-1 3-2 0,0 6 0 15,-4 8-3 1,-3 2 1-16,-5 10-2 15,-5 0-1-15,-2 13-1 0,-11 7-1 16,1 4-1-16,-5 11 0 16,-4 7 0-16,-8 8 0 15,-8 7 0-15,-3 5 1 0,-9 7-1 16,-3 2 1-16,-8 7 2 16,-2 1-2-16,-10 3 0 15,-5-1 0-15,-4-1-2 0,-5-1-3 16,-6-1-7-16,-5-7-13 15,-5 1-13-15,-7-11-20 16,7 4-14-16</inkml:trace>
  <inkml:trace contextRef="#ctx0" brushRef="#br2" timeOffset="135273.5891">22016 8450 286 0,'0'0'6'16,"-8"-3"5"-16,8 3 2 15,-12-5 3-15,12 5 0 16,-15-10 1-16,15 10-1 0,-13-8 0 15,13 8-11-15,0 0-8 16,-9-7-19-16,9 7-43 16,0 0-11-16</inkml:trace>
  <inkml:trace contextRef="#ctx0" brushRef="#br2" timeOffset="136720.5281">17568 7454 164 0,'0'0'7'16,"0"0"4"-16,-5-12 2 16,5 12 2-16,-7-15-1 15,0 5 2-15,-4 2-1 16,-6-2 1-16,0 2-5 0,-6 3-4 15,-4 5 0-15,-6 0-2 16,-1 0 0-16,-6 0-1 16,-2 5 1-16,-1 1-1 15,-7 1 0-15,1 0 0 0,-3 2-1 16,-3 0 0-16,-2 1 0 16,0 3 1-16,0 3-1 15,-3 4 0-15,-2 0 1 16,2 8-1-16,1-4 0 0,-1 6 0 15,-2 3 0-15,2 1 0 16,3-2 1-16,5 6-1 16,-3-7 0-16,10 6 1 0,0 6 1 15,3-4 0 1,5 1 0-16,3 3 0 16,1 0-1-16,6 0 1 15,2 1-1-15,2 2-1 16,6-7 0-16,4-3-1 15,6 2 0-15,7-4 1 0,0 1-1 16,12-4 1-16,6-2 0 16,7 0 0-16,7-1-1 15,3-1 1-15,4-2-1 16,4-4-1-16,6-1 1 0,-1 0-1 16,4-2 0-16,2-6 0 15,1-1 0-15,5-4 0 16,0-5 0-16,3-2 0 0,5-5 0 15,2-7 1-15,2-8 0 16,3-2-1-16,4-9 1 16,1-3-1-16,-2-5 0 15,0-6 0-15,-6-5-1 0,1-1 0 16,-9-2-1-16,-4-1 0 16,-5 2 0-16,-11 0 0 15,-2 0-1-15,-7 0 0 16,-8 6 1-16,-2-3-1 15,-9 6 1-15,-7-3 0 0,-4 8 1 16,-5-3-1-16,-5 4 2 16,-7 6-1-16,-6 3 1 15,-7 0 0-15,-4 8 0 16,-6 1-1-16,-7 7 0 0,-6 0 0 16,-1 7 1-16,-8 1-1 15,-3 4 0-15,-4 0 0 16,-4 6-1-16,-1 6 1 0,-3 3 0 15,-3 2 0-15,-2 5-1 16,5 6 1-16,-3 2 0 16,6 4-1-16,-1 7 1 15,3 0 0-15,-5 18 2 16,8 0-2 0,10 9-3-16,10 0-10 15,14 0-30-15,11 6-34 16,12-5-1-16</inkml:trace>
  <inkml:trace contextRef="#ctx0" brushRef="#br2" timeOffset="141086.7897">16432 4059 307 0,'0'0'3'0,"0"0"2"16,-4-12 2-16,4 12 1 0,0-12 1 15,0 2 2-15,7-2 2 16,7-8 3-16,11 0-2 16,12-3-3-16,11 1-1 0,12 0 0 15,9 0-3-15,13 0 0 16,6 6-4-16,8 7-1 16,3 3 0-16,2 6-1 15,0 6 0-15,1 8 0 0,0 4 0 16,-7 5 0-16,-6 1 0 15,-7 6-1-15,-10-5 1 16,-10 7-1-16,-7-3 1 16,-20 6 0-16,-8 1 1 15,-13 0-1-15,-11 6 0 0,-6 3 0 16,-11 7 0-16,-11 0 0 16,-7 6 0-16,-11 3-1 15,-6-4 0-15,-11 4 2 0,-4 0-1 16,-11-3 0-16,-10-3 0 15,-7-8-1-15,-9-7 1 16,-9-5-1-16,-6-11 1 16,-12-7-1-16,-3-11 0 15,-3-8 1-15,-2-19 0 0,11-11 1 16,8-5 0-16,13-13 0 16,14-6 0-16,14-4 1 15,20-2-1-15,19-4 0 0,17 1 0 16,12-2 0-16,13-5 0 15,22 2 0-15,16 0-1 16,22-10 1-16,17 3-1 16,15 0 0-16,17 6 0 15,15 13 0-15,10 6 0 0,3 22-1 16,2 13-1-16,3 20-1 16,-8 18-6-16,1 17-36 15,-7 13-40-15,-13 7-1 16</inkml:trace>
  <inkml:trace contextRef="#ctx0" brushRef="#br2" timeOffset="147571.306">16511 4030 141 0,'0'0'7'16,"-9"-5"2"-16,-1 3 5 16,-5-5 1-16,-5-1 2 0,-12 0 1 15,2 7 2-15,-12-2 1 16,2 3-5-16,-8 14-2 16,-1 8-3-16,-1 16-1 15,-3 6 1-15,5 11-2 16,0 4 0-16,4 9-1 0,3 3 0 15,11 5 0-15,6-3 0 16,14 3-1 0,10-6 1-16,20-3 0 0,17-8-1 15,16-6 0-15,18-12 0 16,13-3-2-16,19-16 0 16,5-12 0-16,18-10 0 0,3-7-3 15,5-13 0-15,3-3 0 16,-3-9-1-16,-5-5-1 0,-4 2 0 15,-13-2-1-15,-11 5 0 16,-14-3 1-16,-16 3-1 16,-11 0 0-16,-11-2 1 15,-17-2 1-15,-7-3 0 16,-11-4 0-16,-11-6 0 0,-3-1 0 16,-15-6 0-16,-10-1 1 15,-12-2 0-15,-11 3 1 16,-10 5 0-16,-8 3 0 15,-5 6 0-15,-9 5 0 0,-10 13 0 16,-4 6-1-16,-3 11-1 16,-2 1-1-16,-4 12 0 15,-1 8-1-15,-1 14 0 16,6 2-4-16,12 12-9 16,8 3-25-16,19 9-42 0,22 1-3 15</inkml:trace>
  <inkml:trace contextRef="#ctx0" brushRef="#br2" timeOffset="168348.1901">2225 9431 188 0,'0'0'9'0,"0"0"4"15,0 0 2-15,0 0 3 0,0 0 2 16,0 0-1-16,0 0 0 16,-2-8 1-16,2 8-8 15,0 0-2-15,10-5-3 0,2 3 1 16,5 2-1-16,6-2 3 16,7-1 0-16,5 3-1 15,6-2 0-15,5 2 0 16,9-3-1-16,3 0-2 0,8-1 0 15,-2 1 0-15,6-2-3 16,10-1 1-16,-1 0 1 16,4 0-1-16,7 1-1 15,0 1 1-15,1 1 0 16,7-2-1-16,-1 2 0 0,3 1 0 16,2 2 0-16,-3 0-1 15,3 0 1-15,0 0-1 16,1 0 0-16,3 0 0 15,-2 0-1-15,-2 0 1 16,0 0-1-16,2 0 0 0,-2 0-1 16,-2 0 1-16,-1 2 0 15,-2 1-1-15,-2 0 1 16,-3-1-1-16,2 1 1 0,-2 1-1 16,2-1 1-16,-4-1-1 15,2 4 1-15,0-3 0 16,0-3-1-16,2 1 1 0,3 1-1 15,-3-2 1-15,1 4-1 16,0-4 0-16,-3 0 0 16,2 0 1-16,-4 0-1 15,-1 2 0-15,3-2 0 0,-2 0 0 16,-1 0 0-16,1 3 1 16,7-3-1-16,-3 2 0 15,3-2 0-15,2 0 0 16,4 3 0-16,-4-3 0 15,2 0 0-15,4 0 0 16,2 2 0-16,0-2 1 0,-1 0-1 16,2 2 0-16,1-2 0 15,0 0 1-15,1 3-1 16,-4-3 0-16,-1 3 0 0,-3 2 0 16,-3-3 0-16,1 5 1 15,-3-2-1-15,-6 3 0 16,2-1 0-16,-6-2 1 15,-3 3-1-15,-2-4 0 0,-4 1 0 16,-7-2 0-16,-1-2 1 16,-6-1-1-16,-1 3 0 15,-3-3 0-15,-8 0 0 0,0 0 0 16,-4 0 0-16,-2 0 0 16,0 0 0-1,-4 0 0-15,-1-3 2 0,4 3-2 16,0-1 0-16,0 1 0 15,-1 0 0-15,2 0 0 16,0-3 0-16,2 3 0 0,1 0 0 16,-1 0 0-16,0 0 0 15,-2 0 0-15,4-3 0 16,-3 1 0-16,1 2 0 0,2-3 0 16,-1 2 0-16,1 1 0 15,-1-3 0-15,3 0 0 16,1 1 0-16,-4 2 0 15,1-5 0-15,-5 5 0 0,0-3 0 16,0 1 0-16,-7 2 0 16,3-2 0-16,-3-1 0 15,1 3 0-15,-2 0 0 0,3-2 0 16,-5-1 0 0,3 1 0-16,-1-1 0 0,-3-2 0 15,1 3 0-15,-5-3 0 16,2 3 0-16,-2-4 0 15,0 4 0-15,0 0 0 16,-1-3 0-16,1 2 0 0,0 1 0 16,-3-2 0-16,1 2 0 15,2 1 0-15,-3-2 0 16,1 0 0-16,-4 0 0 0,1 1 0 16,0 2 0-16,-2-3 0 15,-2-1 0-15,4 1 0 16,-5 1 0-16,3-1 0 0,-4-2 0 15,-1 3 0-15,0-3 0 16,-4 2 0-16,2-2 0 16,-4 3 0-16,-3 0 0 15,-9 2 0-15,16-3 0 16,-16 3 0-16,0 0 0 16,10 0-8-16,-10 0-3 0,0 0-8 15,0 5-26-15,0-5-40 16,-9 15-2-16</inkml:trace>
  <inkml:trace contextRef="#ctx0" brushRef="#br2" timeOffset="169478.2424">1091 10548 277 0,'0'0'1'0,"0"0"-1"15,0 0 2-15,11 0 1 16,1 5 2-16,8-3 3 16,5 3 1-16,10 0 2 15,6-2 3-15,14-1 0 0,3-2 0 16,10 0 1-16,8 0-1 15,8-2-1-15,10-6-2 16,4 3-2-16,6-2-1 0,8-2-1 16,5-2-2-16,7-2 0 15,3 6 0-15,1-6-1 16,8 1-1-16,-2 0 0 0,8 0-1 16,-4 0 1-16,4 1-2 15,0-1 1-15,4 2-1 16,1-3 1-16,0 6-1 15,0-1 0-15,4 1 1 0,1 0-1 16,-3-1 0-16,5 1 1 16,0 0-1-16,0 0 0 15,5-1 0-15,-3 1 1 16,9-1-2-16,-3 0 1 16,2 1 0-16,2 2 0 0,-1-2 0 15,1 1 0-15,-2-3 0 16,3 1-1-16,-6 1 2 15,1-3-1-15,-3 3 0 16,0-3 1-16,-7 5-1 0,-5-2 0 16,-11 2 0-16,-6 2 1 15,-15 1-1-15,-9 2-1 16,-17 0 1-16,-13 0-1 0,-15 0 0 16,-14 2 0-16,-12 1-2 15,-8 2-6-15,-12-5-18 16,-20 0-57-16,5 0-5 15</inkml:trace>
  <inkml:trace contextRef="#ctx0" brushRef="#br2" timeOffset="171913.5481">9762 10476 179 0,'0'0'8'15,"0"0"2"-15,0 0 5 16,0 0 3-16,0 0 2 15,0 0 0-15,-7 0 2 0,7 0-2 16,0 0-5-16,0 0-3 16,0 0-4-16,0 0-2 15,-9 0-1-15,9 0-1 16,0 0 2-16,0 0 0 16,0 0 1-16,12 7 2 0,0-4 0 15,7-3 0-15,7 0 0 16,8-5 0-16,8-2 0 15,11-1-1-15,4-2-2 16,10-2 1-16,11 0-3 0,9-6 1 16,7 1-1-16,5 2 0 15,8-5 0-15,7 1 0 16,10-6-1-16,16-3 1 0,2 3-1 16,12-1 0-16,4-5 0 15,12 4 0-15,1-3-1 16,6 3 0-16,-11 4 0 0,-1-1-1 15,-14 4 0-15,-12 1 0 16,-15 7 1-16,-16-3-2 16,-16 1 0-16,-21 5 0 15,-16 2 0-15,-12 1 0 0,-15 1 0 16,-9 3 0-16,-10-1 0 16,-9 3 0-16,0 0 0 15,0 0 0-15,0 0 0 16,-9-7 0-16,-1 5 0 15,1 2 0-15,-2 0 0 16,-2 0 0-16,3 0-3 0,-2 0-10 16,12 0-10-16,-18 0-18 15,6 0-45-15,12 0-3 16</inkml:trace>
  <inkml:trace contextRef="#ctx0" brushRef="#br2" timeOffset="172568.8627">13089 9864 341 0,'0'0'6'16,"0"0"3"-16,0 0 3 0,-2-10 1 15,2 10 1-15,-11-10 1 16,1 8 0-16,-3-1 0 15,-6 3-4-15,1 3-4 16,1 2-1-16,-1 9-3 0,2 3 0 16,-2 1-1-16,8 5 1 15,2-1-2-15,8 2 0 16,0-4 0-16,8 1 1 0,6-7-1 16,6-3 1-16,6-4 0 15,4-5 0-15,2-2 0 16,0-7 0-16,-2-8 1 0,0-3-1 15,-2-4 1-15,-9-5-1 16,-5 0 1-16,-8-1-1 16,-6 1 0-16,-6 2-1 15,-14 8 1-15,-4 5-2 16,-11 7 0-16,1 5 0 16,-6 8 0-16,0 9 0 15,7-1 0-15,4 9-2 0,9 3 1 16,7-1 1-16,13-2 0 15,3 1-1-15,11-6 1 16,15 1 0-16,-2-6 1 16,10-6-1-16,3-1 1 0,2-8-1 15,0-2 2-15,-2-8-2 16,-8-5 0-16,-2-2 0 0,-10-6 0 16,-10-2 0-16,-10 1 0 15,-5 1 0-15,-15 0 0 16,-4 8 0-16,-12 3 0 15,-1 5 0-15,-5 7 0 0,5 0 0 16,1 10 0-16,8 2 0 16,4 0 0-16,9 3 0 15,13 1 0-15,2-4-5 16,13 3-8-16,6-5-21 16,-1 2-51-16,17-4-2 15</inkml:trace>
  <inkml:trace contextRef="#ctx0" brushRef="#br2" timeOffset="173684.3403">13121 9997 295 0,'0'0'7'0,"0"0"3"16,0 0 4-16,0 0 1 16,3-7 1-16,-3 7 1 0,0 0 1 15,0 0 0-15,0 0-5 16,14 7-3-16,-9 7-2 15,6 1-1-15,3 2 1 16,4 7 0-16,4 3-1 0,5 6 0 16,3 4-1-16,5 3-1 15,2 4 1-15,3 5 0 16,3 1-1-16,3 4 0 0,0 1-5 16,0 4 0-1,4 6 0-15,5-1 0 16,-1 6 0-16,-1 4 0 0,6-2 0 15,-1 3 0-15,-1 1 0 16,-4 3 0-16,0 0 0 0,2 3 0 16,-5 0 0-16,-3 0 0 15,-3-3 0-15,-1 3 0 16,0-3 0-16,-6-5 0 0,0 1 0 16,-2-8 0-16,-3-1 0 15,0-9 0-15,-4-3 0 16,-1-1 0-16,-2-8 0 15,-2-6 0-15,-4-3 0 0,1-7 0 16,-2-4 0-16,-3-7 0 16,-6-4 0-16,2-2 0 15,-11-12 0-15,12 15 0 16,-12-15 0-16,0 0 0 16,0 0 0-16,0 0 0 15,0 0 0-15,0 0 0 0,0 0 0 16,0 0 0-16,0 0 0 15,0 0 0-15,0 0 0 16,0-8 0-16,0 8 0 0,0 0 0 16,0 0 0-16,0 0 0 15,-7-9 0-15,7 9 0 16,0 0 0-16,0 0 0 0,0 0 0 16,-10-3 0-16,10 3 0 15,0 0 0-15,0 0 0 16,0 0 0-16,0 0 0 15,0 0 0-15,0 0 0 16,0 0 0-16,0 0 0 16,-8 0 0-16,8 0 0 0,0 0 0 15,0 0 0-15,0 0 0 16,0 0 0-16,0 0 0 16,0 0 0-16,0 0 0 15,0 0 0-15,0 0 0 0,0 0 0 16,0 0 0-16,-7-4 0 15,7 4 0-15,0 0 0 16,0 0 0-16,0 0 0 0,-8-11 0 16,8 11 0-16,0 0 0 15,0 0 0-15,-4-12 0 16,4 12 0-16,4-6-87 0,-4 0-5 16</inkml:trace>
  <inkml:trace contextRef="#ctx0" brushRef="#br2" timeOffset="174766.0199">13096 9864 227 0,'0'0'7'0,"0"0"4"16,0 0 3-16,0 0 4 0,7-5 2 16,-7 5 1-16,5-10 2 15,-5 10 1-15,8-17-4 16,-3 3-4-16,-2-6-1 15,6-6-3-15,-1-3-2 0,5-8-1 16,3-8-1-16,5-2 0 16,4-7-2-16,7 0-1 15,-2-2-1-15,4 2 0 16,3 4-1-16,-2 6 0 0,-3 9-1 16,-2 3 0-16,-5 10 0 15,-7 7-1-15,-6 6-1 16,-12 9 1-16,11 0-3 15,-11 0-2-15,-4 9-6 16,-3 3-11-16,7-12-44 0,-10 22-19 16</inkml:trace>
  <inkml:trace contextRef="#ctx0" brushRef="#br2" timeOffset="175595.6766">13493 8281 371 0,'0'0'7'0,"-6"-9"3"0,6 9 1 15,-16-15 2-15,8 4 0 16,-2 7 2-16,10 4-1 16,-14-6 2-16,14 6-6 0,0 18-3 15,5 2-1-15,13 5-1 16,3 4-1-16,13 8 0 16,0 1-2-16,3-1 1 0,0 3-3 15,1-1 0-15,-3-1 0 16,-10-4 0-16,-6 0 0 15,-8-4 0-15,-9-3 0 16,-2 1 0-16,-15-6 0 0,-8 0 0 16,-7-4 0-16,-7-4 0 15,-5 1-2-15,-5-2 2 16,5-8-2-16,-1 0-1 16,8-5-3-16,8 0-5 15,10-3-16-15,17 3-55 0,-5-15-4 16</inkml:trace>
  <inkml:trace contextRef="#ctx0" brushRef="#br2" timeOffset="175918.4065">13850 8492 352 0,'0'0'6'0,"0"0"4"15,-5 0 0-15,5 0 3 16,-16 16-1-16,11-3 0 15,-2 0 2-15,5 4-1 16,2 1-5-16,0-3-2 16,9-3-3-16,8-5 0 0,6-2 0 15,2-5-1-15,5-2 0 16,0-8-1-16,-4-5 2 16,0-2-1-16,-6-2 0 15,-7-5 0-15,-6 2-1 0,-7-3 1 16,-6 5-1-16,-6 2 1 15,-10 4-2-15,-4 7 0 16,0 2-1-16,1 5-1 16,-3 0-4-16,12 12-11 15,-7-7-26-15,13 4-38 0,8 5-2 16</inkml:trace>
  <inkml:trace contextRef="#ctx0" brushRef="#br2" timeOffset="176112.4094">14105 8311 407 0,'0'0'5'0,"0"0"1"0,0 0 0 15,0 0 1-15,0 0 0 16,0 9 1-16,0 2-1 16,3 2 1-16,-1 1-6 15,6 4-4-15,0-1-6 16,4 2-15-16,-2 5-46 15,2-7-10-15</inkml:trace>
  <inkml:trace contextRef="#ctx0" brushRef="#br2" timeOffset="176611.2375">14250 8286 337 0,'0'0'6'0,"0"0"0"15,0 0 1-15,0 0 0 16,0 0 1-16,0 0 0 15,-4 7 1-15,4-7-1 0,6 20-5 16,1-10-1-16,6 5 0 16,-3-4 0-16,4-2 0 15,-1-2-1-15,-1-4 1 16,1-1 0-16,-1-4 0 16,-2-2-1-16,-2-10 1 0,2-4-1 15,-3-1 1-15,-2 2-2 16,1-5 1-16,-4 2-1 15,-2 2 0-15,0 4-1 0,0 3 1 16,0 11-1-16,0 0 1 16,-13-3-1-16,13 3 1 15,0 14 0-15,7-7 0 0,2 4 1 16,5-6 0-16,1-1 0 16,2-4-1-16,1-4 1 15,1-7 1-15,-2-4 0 16,-4-7 1-16,0-5 1 0,-10-7 1 15,-2-4 1-15,-2-2-1 16,-9-3 1-16,-9 2-1 16,2 7 0-16,0 1-2 15,2 11 0-15,4 9-1 0,11 13 0 16,-1 5 0-16,8 17 1 16,13 11-1-16,1 4-2 15,2 9-3-15,3 0-7 16,-2 0-18-16,4 0-53 15,-10-7 0-15</inkml:trace>
  <inkml:trace contextRef="#ctx0" brushRef="#br2" timeOffset="176732.7867">14563 8172 385 0,'0'0'5'0,"0"0"2"0,0-15 0 16,2 3 1-16,6-1-1 15,6-1-1-15,9-9-25 16,10 1-51-16,8-2-7 15</inkml:trace>
  <inkml:trace contextRef="#ctx0" brushRef="#br2" timeOffset="179610.3155">12970 10939 234 0,'0'0'5'0,"0"0"2"0,0 0 4 15,0 0 2-15,0 0 2 16,0 0 2-16,0 0 2 0,0 0 1 16,0 0-2-16,0 0-1 15,1 13-1-15,-1-13-2 16,15 9-2-16,-4-6-1 0,3 5 0 15,2-8-2-15,1 3-1 16,1-3 0-16,1 0-2 16,1 0 0-16,0 0 0 15,2-6-2-15,1 1 0 16,-3 1-1-16,5-4 0 0,-1 0 0 16,1 1-1-16,0-1 1 15,0-2-1-15,0-2 0 16,0 2 0-16,2 0-2 15,-5 0 0-15,2 1 0 16,2-4 0-16,-3 1 0 0,-2 2 0 16,5-5 0-16,-4 0 0 15,1 0 0-15,-2-2 0 16,2 2 0-16,0 0 0 0,2 1 0 16,-4-2 0-16,2 4 0 15,-3-3 0-15,0 0 0 16,-3 1 0-16,1-4 0 15,-6 0 0-15,3 1 0 0,0-3 0 16,-5-2 0-16,5 1 0 16,2-3 0-16,-2 2 0 15,2-3 0-15,-1 4 0 0,4-5 0 16,-6 6 0-16,2-2 0 16,-4 0 0-16,-3 3 0 15,2 1 0-15,-5-2 0 16,2 2 0-16,-3-1 0 15,0 2 0-15,1-1 0 16,-1-2 0-16,-1 2 0 0,1 4 0 16,0-5 0-16,-3 1 0 15,3 1 0-15,1 1 0 16,-4 4 0-16,-2 0 0 16,2 2 0-16,1 0 0 0,-3 10 0 15,0-12 0-15,0 12 0 16,0-10 0-16,0 10 0 0,0 0 0 15,3-9 0-15,-3 9 0 16,0 0 0-16,0 0 0 16,0-8 0-16,0 8 0 15,0 0 0-15,0 0 0 0,0 0 0 16,0 0 0-16,0 0 0 16,0 0 0-16,0 0 0 15,0 0 0-15,0 0 0 16,0 0 0-16,0 0 0 15,0 0 0-15,0 0 0 0,0 0 0 16,0 0 0-16,0 0 0 16,0 0 0-16,0 0 0 15,0 0 0-15,0 0 0 16,-6 3 0-16,6-3 0 16,-15 12 0-16,3-3 0 0,-3 1 0 15,-3 2 0-15,1-2 0 16,-2 5 0-16,-5-3 0 0,3 4 0 15,-2-3 0-15,2 1 0 16,-2-2 0-16,5-2 0 16,1 0 0-16,7-5 0 15,10-5 0-15,-15 7 0 16,15-7 0-16,0 0 0 0,0 0 0 16,7-7 0-16,1-3 0 15,4 0 0-15,3-2 0 16,3 0 0-16,2-3 0 15,-1 0 0-15,2 0 0 0,1 0 0 16,0-2 0-16,-4 2 0 16,2 3 0-16,-4 0 0 15,0-2 0-15,-6 8 0 16,-1-3 0-16,-9 9 0 0,13-12 0 16,-13 12 0-16,0 0 0 15,0 0 0-15,8-7 0 16,-8 7 0-16,0 0 0 0,4 4 0 15,-4-4 0-15,5 20 0 16,-2-7 0-16,2 3 0 16,-2 3 0-16,-1 3 0 15,3-2 0-15,2 5 0 0,-2-6 0 16,3 4 0-16,2-4 0 16,0-1 0-16,0 0 0 15,2-4 0-15,0 4 0 16,-1-3-38-16,-2-3-56 15,-1 0-1-15</inkml:trace>
  <inkml:trace contextRef="#ctx0" brushRef="#br2" timeOffset="180461.6152">13128 10835 325 0,'0'0'6'0,"0"0"2"16,0-10 4-16,0 10 2 15,0-15 5-15,0 15-1 16,0-12 1-16,0 12 1 0,0-10-4 16,0 10-4-16,-4 5-2 15,-1 7-2-15,-6 5-2 16,4 1-2-16,-5 7 0 15,-6 0-1-15,4-1 0 0,-4-1 1 16,-2 1-4-16,2-6 0 16,1-1 0-16,4-5 0 15,-1 1 0-15,4-4 0 16,10-9 0-16,-15 11 0 0,15-11 0 16,0 0 0-16,-8 0 0 15,8 0 0-15,0 0 0 16,0-8 0-16,0 8 0 15,5-5 0-15,7 0 0 0,4 5 0 16,4 0 0-16,4 0 0 16,4 3 0-16,2 4 0 15,5-2 0-15,-3 3 0 0,0-1 0 16,2 1 0-16,-6-1 0 16,-3 1 0-16,-2-1 0 15,-9-2 0-15,2 0 0 16,-6-2 0-16,-10-3 0 15,12 2 0-15,-12-2 0 0,0 0 0 16,0 0 0-16,0 0 0 16,0 0 0-16,0 0 0 15,0 0 0-15,0 0 0 16,0 0 0-16,0 0 0 16,0 0 0-16,0 0 0 0,0 9 0 15,0 3-47-15,0-12-48 16</inkml:trace>
  <inkml:trace contextRef="#ctx0" brushRef="#br0" timeOffset="184963.6366">11311 9861 392 0,'0'0'5'0,"0"0"2"15,0 0 1-15,0 0 1 16,0 0 1-16,0 0 1 15,5 8 0-15,-3 1 1 16,1 2-5-16,-1 2-2 0,-2 4-2 16,4 3 1-16,-2-1-2 15,0 1-1-15,1 2 0 16,-2-4-1-16,3-3-1 0,-2-3-5 16,-2-2-5-16,0-10-16 15,0 19-51-15,0-19-5 0</inkml:trace>
  <inkml:trace contextRef="#ctx0" brushRef="#br0" timeOffset="185416.6169">11323 9607 324 0,'0'0'7'0,"0"0"2"0,0 0 3 16,-7-10 1-16,7 10 2 15,-19 0 1-15,1 5 1 0,-2 7 0 16,-2 8-6 0,-3 4-2-16,0 8-2 0,2 6-1 15,3 6-1-15,3 2-1 16,8 5-1-16,4-1 0 16,5-1-2-16,5 1 1 0,9-6-1 15,6-2 0-15,5-4 0 16,3-11-1-16,9-7 1 15,0-11 0-15,5-3 0 0,1-6 0 16,-2-14 0-16,2-5 0 16,-3-5 1-16,-1-8-1 15,-6-4 0-15,-6-5 1 0,-4-7-1 16,-9-3 0-16,-8-10 1 16,-6 5-1-16,-8-1 0 15,-12 6 0-15,-12 2 0 16,-6 15 0-16,-9 7-1 15,-3 15 1-15,0 10 0 16,-1 5-1-16,3 15 0 0,6 5-2 16,10 7-7-16,7 2-29 15,20 0-46-15,10-5-3 16</inkml:trace>
  <inkml:trace contextRef="#ctx0" brushRef="#br0" timeOffset="186556.8046">14222 11071 338 0,'0'0'9'16,"0"0"4"-16,-6-10 4 15,6 10 2-15,0-10 0 0,0 10 1 16,0-13 1-16,0 3 1 16,0 10-10-16,6-14-3 15,4 6-3-15,3 1-3 0,1 0 0 16,2 4-3-16,1-2 0 16,3 2 0-16,-6 3 0 15,4 0 0-15,-8 11 0 16,0-2 0-16,-10 5 0 15,-2 4 0-15,-9 5 0 16,-6-3 0-16,-1 4 0 16,-2-5 0-16,0 4 0 0,0-5 0 15,7-6 0-15,2 1 0 16,11-13 0-16,-10 9 0 16,10-9 0-16,7 0 0 0,7-5 0 15,2-4 0-15,5-2 0 16,1 2 0-16,0-4 0 15,0 5 0-15,-1-1 0 0,-2-2 0 16,-4 7 0-16,0-1 0 16,-5 2 0-16,-10 3 0 15,11-2-11-15,-11 2-31 0,0 0-45 16,0 0-1-16</inkml:trace>
  <inkml:trace contextRef="#ctx0" brushRef="#br0" timeOffset="186995.421">14275 10774 331 0,'0'0'8'0,"0"0"2"16,-16-6 3-16,7 6 3 15,-7 0 1-15,-2 0 0 16,-2 8 2-16,-6 4 0 15,-2 3-6-15,1 9-3 0,3 9-1 16,1 4-3-16,3 8 1 16,6 2-1-16,9 2-1 15,5 1 0-15,5-3-5 16,11-5 0-16,14-2 0 0,5-11 0 16,10-6 0-16,5-6 0 15,2-10 0-15,5-7 0 16,0-4 0-16,-2-13 0 15,-6-4 0-15,-3-4 0 16,-9-7 0-16,-8-5 0 0,-6-5 0 16,-8-5 0-16,-10-10 0 15,-5-2 0-15,-13-3 0 16,-9 3 0-16,-5 2 0 16,-13 12 0-16,-7 12 0 0,-8 13 0 15,-4 20 0-15,-4 18 0 16,0 9 0-16,13 8-58 15,-1 16-30-15,6 5 0 16</inkml:trace>
  <inkml:trace contextRef="#ctx0" brushRef="#br0" timeOffset="194413.2519">14200 11786 268 0,'0'0'9'16,"0"0"2"-16,0 0 5 15,0-10 4-15,0 10 0 16,0 0 1-16,0 0 2 0,0-9-2 15,0 9-6-15,-17 9-5 16,1 7-3-16,-3 1-3 16,-3 10-1-16,-6 0-1 15,1 11 0-15,-1 1-1 0,0 1 1 16,4 5-1-16,2-4 0 16,2-1-1-16,2 0 1 15,1-1 0-15,8-3-1 16,-2-2 1-16,4-5-1 15,2-1 0-15,3-3 0 0,2-8-1 16,7 0-1-16,-2-3-4 16,4-1-10-1,2 3-39-15,1-9-24 0,1-2-3 16</inkml:trace>
  <inkml:trace contextRef="#ctx0" brushRef="#br0" timeOffset="195059.1553">13420 12913 374 0,'0'0'5'16,"0"0"5"-16,5-12 0 15,-5 12 1-15,0 0 0 16,8-5 3-16,-8 5 0 16,6 13 0-16,-6 3-4 0,0 10-3 15,-6 3-2-15,2 0-1 16,-5 9 0-16,-2-3-3 15,2-3 1-15,-4 4-2 16,0-5 1-16,-1-4 0 0,1 1-1 16,3-6 0-16,3-5 0 15,-1-2 0-15,3-8 0 16,5-7 0-16,0 0 0 16,0 0 1-16,13 3-1 15,-1-6 0-15,6-7 1 0,6 1 0 16,1-3-1-16,7 0 1 15,-2-2-1-15,0 2 0 16,2 2 1-16,-4 0-1 0,-1 6-1 16,-7-2 0-16,-3 4-3 15,-4 2-5-15,-13 0-8 16,12 0-37-16,-12 0-31 0,0 0-3 16</inkml:trace>
  <inkml:trace contextRef="#ctx0" brushRef="#br0" timeOffset="195306.0599">13704 13033 388 0,'0'0'6'15,"0"0"3"-15,0 0 1 0,0 0 1 16,0 0-1-16,0 0 2 15,8 5-1-15,-6 4 0 16,1 2-5-16,-3 6-4 0,3 0-1 16,0 3-6-16,-3 0-8 15,7-2-27-15,3-2-43 16,-6-1-1-16</inkml:trace>
  <inkml:trace contextRef="#ctx0" brushRef="#br0" timeOffset="195898.0937">13832 13033 398 0,'0'0'3'0,"0"0"1"0,0 0 0 16,0 0 1-16,0 7 0 16,0-7 0-16,5 15 1 15,-1-5-1-15,2 0-1 0,-1-1-2 16,2 1 0-16,-2 0-1 15,-5-10-1-15,5 10 1 16,-5-10 0-16,0 0 1 16,11 2-1-16,-11-2 0 0,4-10 0 15,-1-2 1-15,-1-2 0 16,5-4-1-16,-2-1 0 16,1 2 0-16,1-1 1 15,0 3-2-15,1 2 1 0,0 4 0 16,-8 9-1-16,14-5 0 15,-14 5 0-15,12 12 0 16,-1 0 0-16,-4 0 0 16,3 3 0-16,0 3 0 15,2-3 0-15,1 2 0 0,-4-4 0 16,1-6-1-16,-10-7-1 16,16 13 1-16,-16-13-1 15,7 0 0-15,-7 0 0 0,3-16 0 16,-3-1 0-16,2 0 1 15,-2-5 1-15,0-6 0 16,0-6 0-16,0-1 2 16,0 5-1-16,0-2 2 0,0 5 0 15,0 3 0-15,0 3 0 16,0 6 0-16,0 15-1 16,0 0 1-16,0 0-1 15,10 10-1-15,-2 13 1 0,-1 1-1 16,3 6 0-16,3 2 0 15,-4 1-1-15,3 4-4 16,-6-8-8-16,6 0-29 16,-5-3-41-16,-2-4-3 15</inkml:trace>
  <inkml:trace contextRef="#ctx0" brushRef="#br0" timeOffset="196375.4726">14292 12821 326 0,'0'0'7'0,"0"0"3"0,0 0 3 16,0 0 3-16,0 0 1 16,2 6 0-16,-2-6 1 15,-2 12 0-15,-1-4-6 0,-6 4-3 16,1 1-3-16,-5 1-1 16,-1 1-2-16,1 3 0 15,-3-6-1-15,4 3 0 16,0-6-1-16,3-1 0 0,9-8 0 15,-13 8-1-15,13-8 1 16,0 0-1-16,0 0 1 16,0 0-1-16,13 2 1 0,0-2-1 15,6 0 1-15,0 3 0 16,2-1 0-16,0 3 0 16,-1 0 0-16,3 0 0 15,-3 2 0-15,-5 1-1 0,0 1-2 16,-3 2-8-16,1 1-20 15,9-5-53-15,-12 1-2 16</inkml:trace>
  <inkml:trace contextRef="#ctx0" brushRef="#br0" timeOffset="197191.0305">10652 10505 362 0,'0'0'7'16,"0"0"2"-16,0-12 3 0,0 12 2 15,8-10 0-15,-8 10 1 16,5-9 0-16,-5 9 2 16,0 0-6-16,7 7-3 15,-7 10-2-15,0 4-2 0,0 6-1 16,-5 5 0-16,0 0-1 15,-3 5 0-15,1-2-1 16,0-6-1-16,2-1 1 16,0-3-1-16,3-6-1 0,-1-4-1 15,3-3-4-15,0-12-5 16,0 17-13-16,0-17-61 16,0 0-3-16</inkml:trace>
  <inkml:trace contextRef="#ctx0" brushRef="#br0" timeOffset="197775.0441">10277 11026 388 0,'0'0'5'16,"0"0"2"-16,0 0 0 16,0 0 1-16,0 7 1 15,0 3 1-15,-6 6 0 16,-2 3 1-16,-3 6-5 15,1 2-1-15,-3 6-1 0,-1-4-1 16,-1 1 0-16,0-3-1 16,3-4 0-16,-3-3-1 15,3-4 1-15,1-3-1 16,1-6 0-16,10-7 0 16,0 0-1-16,0 0 1 0,8 0-1 15,9-7 0-15,6-3 0 16,4-3 0-16,6 1 0 0,-1 2 0 15,0-2-2-15,1 8-4 16,-6-5-15-16,-8 9-59 16,6 0-3-16</inkml:trace>
  <inkml:trace contextRef="#ctx0" brushRef="#br0" timeOffset="197961.1804">10518 11147 394 0,'0'0'7'0,"0"0"2"0,-2-8 1 16,2 8 0-16,0 0 0 15,0 0 1-15,0 0-1 16,0 0 1-16,2 16-7 16,3-6-3-16,2 7-6 0,1 1-11 15,2-7-64-15,5 4-1 16</inkml:trace>
  <inkml:trace contextRef="#ctx0" brushRef="#br0" timeOffset="198513.1086">10688 11078 381 0,'0'0'5'0,"0"0"0"0,0 0 0 15,0 0 2-15,0 10-1 16,0-10 1-16,4 15 0 15,-1-3 0-15,4 0-3 0,-2 0 0 16,2-1-3-16,-1 2 0 16,1-7 0-16,-7-6 1 15,12 8-1-15,-12-8 0 16,7 0 1-16,-7 0-1 16,6-14 1-16,-1 1-1 0,0-2 1 15,0-2-1-15,-1-1 0 16,1 1 0-16,1 2 0 15,1 0-2-15,-2 5 1 0,-5 10 0 16,12-5-1-16,-12 5 1 16,16 5 0-16,-9 3 0 15,3 2 1-15,0 2 1 16,3 0-2-16,4-1-1 16,-3-4 1-16,4-3-1 0,-3-4 0 15,0 0 0-15,-3-2 0 16,1-7 0-16,-3-4 0 15,-6-5 1-15,-1-4-1 0,-3 0 1 16,-5-7-1 0,0-2 2-16,-4-1 0 0,-2 0 1 15,-1 7 1-15,2 1 0 16,2 7 1-16,3 5-1 16,5 12 1-16,0 0-1 0,0 18 0 15,13 2-2-15,-3 8 0 16,4 4 0-16,4 0 1 15,-3 3-2-15,0-4-6 0,3 0-14 16,-1-4-60-16,-4-4-3 16</inkml:trace>
  <inkml:trace contextRef="#ctx0" brushRef="#br0" timeOffset="198743.4073">11130 10827 370 0,'0'0'4'16,"0"0"1"-16,0 0 2 0,0 0 0 16,-8 10 0-16,4 1 1 15,-1 1 1-15,-1 5-1 16,-1 0-2-16,1 6-1 16,5-3-1-16,1 3-1 15,1-4 2-15,12-6 0 16,2-2-1-16,10 1-2 0,1-12-11 15,6 0-69-15,5 0-2 16</inkml:trace>
  <inkml:trace contextRef="#ctx0" brushRef="#br0" timeOffset="204975.0139">13166 9861 304 0,'0'0'7'0,"0"0"5"16,0 0 1-16,-5-4 1 15,5 4 4-15,-12-8 0 16,1 6 0-16,4-1 1 0,-3 3-7 16,-5 0-3-16,0 5-2 15,-5 5-1-15,2 3-2 16,-4 7-1-16,5-1-1 15,-2 6-1-15,3 0 1 16,2-1-1-16,3 2 0 0,4-4 0 16,7 0 0-16,2-5 1 15,8-3 0-15,10 0 0 16,5-4 0-16,5-5 0 16,5-5 0-16,4 0 0 0,2-9 0 15,-2-3 0-15,-5 0 0 16,-1-5 0-16,-8-3 0 15,-5-2 1-15,-8-4 0 16,-7 4 0-16,-5-4 0 0,-12 1-1 16,-1 3-2-16,-8 1 0 15,-2 9 0-15,-9 2 0 16,-2 5 0-16,-2 5 0 0,-2 7 0 16,6 4 0-16,0 3 0 15,2 2 0-15,5 4 0 16,7-1 0-16,4 5 0 15,6-1 0-15,8 0 0 0,2 1 0 16,12-4 0-16,0-1 0 16,6-1 0-16,8-6 0 15,-2-4 0-15,8-5 0 16,0-3 0-16,1-5 0 16,-3-8 0-16,-2-2 0 15,0-5 0-15,-7-2 0 16,-7-6 0-16,-3 1 0 0,-8-2 0 15,-5 2 0-15,-5 2 0 16,-13 2 0-16,1 6 0 0,-7 7 0 16,-6 5 0-16,0 5 0 15,-5 10 0-15,5 3 0 16,-3 7 0-16,7 2 0 0,-2 5 0 16,10 0 0-16,4 1 0 15,8-1 0-15,6 0 0 16,6-3 0-16,8-4 0 15,9-4 0-15,5-9 0 0,1-5 0 16,6-2 0-16,0-7 0 16,-4-8 0-16,-1-5 0 15,-2-4 0-15,-10-9 0 16,-6 1 0-16,-7 0 0 16,-5 0 0-16,-13 1 0 0,-7 7 0 15,-7 4 0-15,-6 10 0 16,-5 8 0-16,-8 2 0 15,7 10 0-15,-1 7 0 16,2 3 0-16,6 4 0 0,10 2 0 16,5-2 0-16,12 0 0 15,5 0 0-15,12-4 0 16,8-3 0-16,4-5 0 0,6-5 0 16,6-4 0-16,-2-3 0 15,1-5 0-15,0-8 0 16,-3-3 0-16,-7-4 0 15,-7-3 0-15,-6-4 0 0,-10 2 0 16,-2 0 0-16,-18 6 0 16,-2-1 0-16,-10 9 0 15,-4 4 0-15,0 7 0 16,-1 7 0-16,1 6 0 16,4 5 0-16,6 4 0 0,7 0 0 15,12 5-2-15,5 10-65 16,10-11-21-16</inkml:trace>
  <inkml:trace contextRef="#ctx0" brushRef="#br0" timeOffset="205276.7498">13096 10055 475 0,'0'0'4'0,"0"0"1"15,-2-12 0-15,2 12 1 16,-3-15-1-16,3 15-2 0,5-10-11 16,-5 10-71-16,20-10-6 15</inkml:trace>
  <inkml:trace contextRef="#ctx0" brushRef="#br0" timeOffset="251489.3591">10016 11468 243 0,'0'0'3'0,"0"0"1"0,0 0 1 15,0 0 3-15,0-14 3 16,8 10 4-16,6-7 2 15,19-3 3-15,9-1-3 0,21-12 1 16,11 2 1-16,15-10-2 16,16 1-4-16,4-6-3 15,10 0-2-15,1-1-2 16,-1 0-1-16,-9-1-3 0,-7 6-1 16,-13 5-1-16,-13 5 0 15,-17 6 0-15,-13 3-1 16,-20 9 1-16,-14 5-1 15,-13 3 1-15,-24 13 1 16,-12 5 0-16,-13 6 1 0,-13 3-1 16,-11 6-1-16,-7 1 0 15,-11 5 1-15,-6 1-1 16,-3 2 1-16,1-2-2 16,4-2 0-16,4-2 0 15,6-4 1-15,9-2 0 0,16-8 0 16,15-2 0-16,10-8-1 15,12-5 1-15,23-7 0 16,0 0 1-16,16-7-1 0,21-12 1 16,18-6 0-16,19-10 1 15,15-4-1-15,11-8 1 16,12 2-1-16,1-2-1 0,0-1 1 16,-6 9-4-16,-18 4-1 15,-17 11-4-15,-17 1-2 16,-13 8-8-16,-22 4-12 15,-20 11-29-15,0 0-23 0</inkml:trace>
  <inkml:trace contextRef="#ctx0" brushRef="#br0" timeOffset="270559.6599">20228 6057 71 0,'0'0'3'0,"0"0"-2"15,0 0 2-15,0 0 1 0,0 0 2 16,0 0 1-16,0 0 2 16,8-7 2-16,-8 7 1 15,0 0-1-15,9-11 3 16,-9 11 3-16,11-18-1 0,-11 18 1 16,13-19 0-16,-13 19-1 15,17-20 0-15,-8 11-1 16,6-1-2-16,3 0-2 15,4 3-1-15,-3-7-3 0,9 7 1 16,4-2-1-16,-2-2-2 16,8 2 0-16,-1-1 0 15,3 2-1-15,2-1 0 16,3-1 0-16,2 2 0 16,2-4-1-16,2 1 0 0,1-4 0 15,5 1 0-15,-5 1 0 16,3-3-2-16,-3-1 1 15,-5 2-2-15,3-2 1 16,-6 5 0-16,1-2-1 16,0 4 0-16,-2-2 1 0,-4-3-1 15,-2 3 0-15,1-3 0 16,-3 0 0-16,2-3 0 0,-5 4 1 16,-2-4-1-16,0 1 0 15,-3 2 0-15,-2-3 0 16,-1 3-1-16,-1 3 1 15,0-3 0-15,-3 3 0 16,-1-3 0-16,1 1 1 0,1-2-2 16,0 2 0-16,-1-1 1 15,3 0-1-15,-1-2 1 16,3 4-1-16,-3-4 1 16,1 8-1-16,5-2 2 0,-7-4 0 15,7 5-1 1,-3 0 1-16,4-2-1 0,-1-1 1 15,7 1 0-15,-1-3-1 16,1 0 1-16,3 0 0 16,-3 1 0-16,4-4 0 0,-2 3-1 15,3-2 1-15,-7 2-1 16,2 0 1-16,-1 0-1 0,-2 1 0 16,3 1 0-16,-3 1 2 15,1 0-2-15,-4-3 0 16,4 0 0-16,-1 2 1 15,-2 1-1-15,0-3 1 16,-1 3-1-16,-3-3 0 0,-1 5 1 16,-1-2-1-16,-3-3 1 15,3 2-1-15,-1 1 0 16,-3 2 0-16,-1-2 1 0,6 0-1 16,-2 0 0-1,-1-2 1-15,0 2-2 16,0 0 1-16,-2-3-1 0,3 3 0 15,-3-1 1-15,0 6-1 16,3-6 0-16,-7 7 1 16,2-5 0-16,-1 7 0 0,1 1 0 15,-4-3 1-15,4 1-1 16,-3 3 0-16,2-3 1 16,1-3-1-16,-1 3 0 0,6 2 0 15,-3-3 0-15,2 1 1 16,-2 0-1-16,-2 2 0 15,1 1 0-15,-4 0 0 16,-3 2 0-16,-2 0 0 0,-1 0 0 16,2 0 0-16,-1 0 0 15,-2 0 0-15,3 0 0 16,5 0 0-16,-2 0 1 16,5-3-1-16,-3 3 0 0,5-2 1 15,-2-1-1-15,1 3 0 16,-2-2 1-16,-1 2-1 15,-2 0 0-15,0 0 0 16,-2 2 0-16,-1 3 0 16,0-5 0-16,1 3 0 0,-1 1-1 15,1-1 1-15,-1 2 0 16,1 0 0-16,1 1 0 16,-2 2-1-16,1 2 2 0,-3-2-1 15,2 4 1-15,1 2 0 16,-1 0 1-16,3 1 0 15,-3-1 0-15,1 1 1 16,2 3-1-16,-2-4 0 0,-4 4 1 16,6-3-1-16,-1-1-1 15,2 1 1-15,-2 3 0 16,2 0-1-16,-3-1 1 16,1 3-1-16,-1-4 1 15,-1 7-1-15,-2-7 0 0,-2 5 1 16,-1 2-1-16,-4-6 1 15,4 5-1-15,-2-2 1 16,0 2 0-16,-2-2-1 0,1 2 1 16,1 0 1-16,0-2-2 15,0 5 0-15,0-5 1 16,3 2 0-16,-3-2-1 16,0 2 0-16,-1-2 1 15,1 0 0-15,1 0-1 0,1-3 1 16,-2 0-1-16,2 1 1 15,-2-1-1-15,3-2 2 16,0 0-3-16,-6 0 1 0,3 0 0 16,-3-1-1-16,5-1 1 15,-3 2 0-15,1-3-1 16,-2 3 1-16,3-3 0 16,-1-2 0-16,0 0-1 0,1-1 1 15,-4 5-1-15,0-4 1 16,-2-1 0-16,0-1 0 15,-2 4-1-15,-4-2 1 16,-1 0 0-16,-4 2 0 0,3-2-1 16,-3-1 1-16,-1 2 0 15,-1 2-1-15,-1-1 1 16,-4 1 0-16,3-1-1 16,-5 0 0-16,-2 0 1 0,-2 6 0 15,-6-3-1-15,-4 5 1 16,2-3 0-16,-5 0-1 15,-2 0 1-15,-1 1 0 16,0 0 0-16,-5-1-1 0,6 0-1 16,-4-2 1-16,1-1-1 15,-1 1 1-15,-1-3-1 16,-1 5 1-16,-2 0-1 16,-1-5 1-16,-3 5 0 0,-2-3 1 15,1 1-1-15,-3 0 0 16,4 3 1-16,-7-4-1 15,3 2 0-15,0 1 1 16,-2 0-1-16,0 0 0 0,1 2 1 16,1 2-1-16,-7 1 0 15,2 0 0-15,0 1 0 16,1 2 0-16,-3 0 0 16,-2 1 1-16,1-3-1 0,0 4 0 15,-4 1 0-15,0-4 1 16,0 3-1-16,-2 1 0 15,-2-1 0-15,0-5 0 16,-4 3 0-16,0-2 0 0,-1-3 0 16,3-1-1-16,-1 3 1 15,-1-5 1-15,3 0-1 16,0 1 0-16,2-6 0 16,3 4 0-16,3-7 0 0,-3 1 1 15,5-3-2-15,6 1 1 16,0-3 0-16,1 0 1 15,5-3-1-15,0 3 0 16,8-2 0-16,-3 0 0 16,8-2 1-16,-3-1-1 0,5 4 1 15,1-4-1-15,4 0 0 16,1 0 1-16,3 0-1 16,2-4 0-16,4 4 1 0,-1-4-1 15,5 1 1-15,-2 1-1 16,0-3 0-16,3 2 0 15,2-1 1-15,-1-1-1 16,-1-2 0-16,0-1 1 0,0 0-1 16,0-1 0-16,-3-1 1 15,4 0-1-15,-4-2 1 16,1-2-1-16,2-3 2 16,1 0-1-16,-2-8 1 0,2 4 1 15,-2-9-1-15,2 2 0 16,-2-4 0-16,4-6-2 15,0-1 0-15,-1 0 0 16,4-4 0-16,-1-1 0 16,1-4 0-16,5 2 0 0,4 0 0 15,0 2 0-15,0 2 0 16,4 5 0-16,5 8 0 16,-4-1 0-16,0 13 0 0,0-4 0 15,-3 9 0-15,0 3 0 16,-2 9 0-16,0-11 0 15,0 11 0-15,0 0 0 16,0 0 0-16,0 0 0 0,0 0 0 16,0 0 0-16,0 0 0 15,0 0-18-15,0 0-22 16,-2 3-45-16,7-3-3 0</inkml:trace>
  <inkml:trace contextRef="#ctx0" brushRef="#br0" timeOffset="271788.3017">19790 5334 214 0,'0'0'6'0,"0"0"1"16,0 0 2-16,0 0 2 0,4-16 4 15,3 6 0-15,5-2 0 16,6-5 3-16,9-3-3 15,3 0-3-15,12-6-1 16,6 0-1-16,5-1-2 0,12 0 0 16,5-6-3-16,3 6 0 15,4-2-1-15,-1 3-1 16,4 2-1-16,-2 1 0 16,3 4 0-16,-1-1 0 0,-4 5 0 15,2 0 0-15,-2 0 0 16,4 5 0-16,-6 0 0 15,2 3-1-15,-2 2 0 16,-2 5 0-16,-5 0 0 16,-5 2-1-16,-4 11 1 15,-1-1-1-15,-8 8 0 0,-6 0 1 16,-4 5-1-16,-4 2 1 16,-5-1-1-16,-3 10 2 15,-5-1-1-15,-4 3 1 0,-6-2 0 16,-4 3 0-16,-8 2 0 15,-2-2 0-15,-10 0 1 0,-13 4 0 16,-8-4 0-16,-10 0 0 16,-10 4 0-16,-13 1 0 15,-8 2 1-15,-16-3-1 16,-4 3-1-16,-13 0 0 16,-7 0 0-16,-8-5-1 0,-5-1 1 15,0-3-1-15,-2-2 0 16,0-6 1-16,1-3 0 15,4-5 1-15,2-6-1 16,6 0 1-16,2-10 1 16,7-5-1-16,5 0 0 15,10-12 0-15,6-5-1 0,16-10 0 16,10-9 0-16,12-5-2 16,16-12 1-16,17-4-1 0,20-5 0 15,20-10-1-15,29-4 0 16,26-3-1-16,24-6 1 15,31-4 1-15,21 6 0 16,23 0-1-16,22 6 0 0,12 8-6 16,15 17-29-16,8 4-46 15,-2 12-2-15</inkml:trace>
  <inkml:trace contextRef="#ctx0" brushRef="#br0" timeOffset="272514.884">21442 5066 322 0,'0'0'6'16,"0"0"4"-16,0 0 2 0,0 0 1 15,0-10 2-15,2 0 2 16,10-4 0-16,6-10 2 16,9-5-6-16,8-8-3 15,12-9-1-15,14-5-2 16,12-8 0-16,10-6-2 15,2 1-1-15,5-1 0 0,0 4-1 16,-8 4-1-16,-7 3 2 16,-9 8-1-16,-7 11 0 15,-18 7 0-15,-3 2 0 16,-13 8-3-16,-5 6 0 0,-3 3 0 16,-7 4 0-16,-10 5 0 15,10-6 0-15,-10 6 0 0,0 0 0 16,0 0 0-16,0 6-8 15,-7 3-4-15,-2 8-13 16,-5 9-41-16,-6-3-21 16</inkml:trace>
  <inkml:trace contextRef="#ctx0" brushRef="#br0" timeOffset="272943.3276">21454 4671 336 0,'0'0'3'0,"0"0"1"16,0 0 1-16,4-9 3 0,-4 9-1 15,0 0 1-15,9-10-1 16,-9 10 2-16,0 0-4 16,7 5 0-16,-7 9-2 15,0 9 0-15,-5 3 0 0,-3 5 0 16,-7 4 1-16,-2 3-1 16,-5-2 0-16,-6 0 0 15,-1-2-1-15,-1-10-1 16,2 3 0-16,3-9 0 15,5 0-1-15,6-6 1 0,14-12 2 16,-3 12 0-16,15-12 1 16,16-5 0-16,16-7 1 15,16-6 1-15,17 0-1 16,13-11-9-16,22 0-48 16,10 3-26-16,4 2-5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18:23.18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FFC000"/>
    </inkml:brush>
    <inkml:brush xml:id="br6">
      <inkml:brushProperty name="width" value="0.05292" units="cm"/>
      <inkml:brushProperty name="height" value="0.05292" units="cm"/>
      <inkml:brushProperty name="color" value="#C00000"/>
    </inkml:brush>
  </inkml:definitions>
  <inkml:trace contextRef="#ctx0" brushRef="#br0">1601 3146 198 0,'0'0'6'0,"0"0"2"16,0 0-1-16,0 0 2 0,0 0 1 16,0 0 2-16,5 8 3 15,8 0 3-15,4 1-4 16,10 1 1-16,10 2 1 15,10-3-1-15,9 3-1 16,6-1 0-16,12-6-2 0,5-1-3 16,9 0-1-16,9-2-3 15,2-2 0-15,8 0-1 16,10-6-1-16,7 2 0 0,1-4 0 16,13 0-1-16,1 1 0 15,11-2-1-15,4-4 1 16,3 3 1-16,7-2-1 15,4 0 1-15,7-1 0 0,2 3 0 16,4-2 0-16,8 2 0 16,2 2 0-16,6-1 0 15,1-1-1-15,2 2 0 16,4 1 0-16,4-2-1 0,-4-2 0 16,2 4-1-16,-1 4 1 15,-7 1 0-15,-1 0-1 16,-4 2 0-16,1 0 0 15,-7 2 1-15,-1 0-1 16,3 1 1-16,0-3 0 0,2 2-1 16,6-2 1-16,-5 0 1 15,6 0-2-15,-2 0 1 16,3 0 0-16,-5-2 0 16,-3-1 0-16,1 3-1 0,-8-2 1 15,2 2 0-15,-4 0 0 16,-3 0-1-16,-5 0 0 15,0-2 1-15,2 2 0 16,-4 0-1-16,2 0 1 0,-3 0-1 16,-1 0 1-16,-9-4-1 15,0 4 1-15,-9 0-1 16,-5 4 1-16,-8-4-1 0,-7 2 1 16,-8 0-1-1,-2 1 1-15,-10-1 0 0,-6-2 0 16,-8 0 0-16,-8 0-1 15,-11-2 1-15,-9-1 0 16,-14 1 0-16,-10 0 0 0,-13-2 0 16,-7 2 0-16,-12-1-1 15,-14 3-4-15,0 0-6 16,-7-1-17-16,-32 1-54 16,2 0-4-16</inkml:trace>
  <inkml:trace contextRef="#ctx0" brushRef="#br0" timeOffset="850.9071">1681 3289 179 0,'12'3'6'16,"8"2"2"-16,17-3 4 16,8 4 3-16,25-5 3 15,12 5 0-15,27-4 3 0,10 1-1 16,16-3-4-16,5 0-2 15,13 0-3-15,9 2-2 16,2-2-1-16,8 2-1 16,7 1 0-16,7 2-1 0,10 3-1 15,6-3 1-15,11 2-2 16,6-1-1-16,10 1 0 16,4 0 0-16,11-2-1 15,2 0 0-15,10-3 0 16,2 1-1-16,6-3 1 0,0 3-1 15,1-3 0-15,4 0 1 16,9-6 0-16,4-1-1 16,-2 2 0-16,6-5 1 15,8 0-1-15,6-1 0 0,-1-1 0 16,2 0 0-16,2 4 0 16,-8-1-1-16,6-1 1 15,-2 3-1-15,-3 2 1 0,-6 2 0 16,-4 1 0-16,-3-4-1 15,-9 5 1-15,-5-2-1 16,-16 1-1-16,-10-4-2 16,-16 2-6-16,-11-4-11 0,-22-12-49 15,-7 10-8-15</inkml:trace>
  <inkml:trace contextRef="#ctx0" brushRef="#br0" timeOffset="8859.3177">1148 3971 225 0,'0'0'5'0,"-7"-8"3"16,7 8 0-16,-14-13 2 15,3 6 1-15,-3 2-1 16,-4 1 0-16,-5 4 1 0,2 0-5 16,-7 9-2-16,0 1-2 15,4 8-1-15,-6-1-1 16,7 8 1-16,2-8-1 0,-1 10 0 16,8 1 0-16,2 1 0 15,5 6-1-15,2-1 1 16,5 11 0-16,2 2-1 15,3 8 0-15,7 4 0 0,1 1 0 16,-1 7 1-16,6 7 0 16,-4 0-1-16,2 5 0 15,-4 3 1-15,1-3-1 16,-2 5 1-16,-1 1 0 16,1 2-1-16,-4 2 2 15,-2 5 2-15,0-2 0 0,0 4 2 16,-5 1 2-16,0 4 1 15,0 9 0-15,0-3 1 16,-5-3-2-16,0 2-1 16,0-1 2-16,1 4-3 0,1-4-2 15,-3-1 0-15,4-4-2 16,-1 4 2-16,1-5-2 16,0 4 1-16,-1 1-1 0,0-4 0 15,2-4 0-15,-2 1 0 16,1-4 0-16,-2-3 0 15,3-1 0-15,1-4 0 16,-6-4 0-16,3 1 1 0,-1-1 0 16,-3 0 1-16,2-5-1 15,0 3 1-15,-3 1-2 16,3-1 0-16,3 3 1 16,-2-2-1-16,3 3 0 0,1 1 0 15,0 1 0-15,1 1 0 16,3 0 1-16,-4 1 0 15,2 0-1-15,0 0 0 16,1 0 0-16,-3 0 0 16,2-3-1-16,-2-1 1 0,0 2-1 15,3-1 1-15,0-4-1 16,-2 1-1-16,3 1 1 16,-2 0 0-16,-2 0 0 0,3 0 0 15,-3-4 1-15,0 5-1 16,0-2 1-16,-3 1-1 15,1-1 0-15,-3-1 1 0,2 1-2 16,0 1 2-16,1-2 0 16,-1 1 0-16,-1-2 1 15,0 1-1-15,0-3 1 16,2 1 1-16,2 2-1 16,-2 0 0-16,-1 2-1 0,0-3 1 15,-2 1-1-15,3 3 1 16,-1-1 0-16,-4 2 0 15,0-1 0-15,1 2 0 16,-1 0 0-16,0 2-1 16,2-6 0-16,-2 4-1 0,-2-1 0 15,4 0 1-15,-2-2 0 16,0-1-1-16,-1-2 1 16,1 1-1-16,-3-8 1 0,0 2 0 15,0-5 0-15,-2-2-1 16,1 1 0-16,4-7 0 15,-1-1 1-15,2-6-1 0,6 3 1 16,-4-3-1-16,3-4 2 16,-3 0-1-16,4-5-1 15,-2 2 2-15,-1 0-1 16,1-6 0-16,0 1 0 0,-4 1 0 16,2-7-1-16,-2 2 0 15,1-3 0-15,1-6 0 16,-4 2-1-16,4-2 1 15,-5-5 0-15,2 3 1 16,2-3-1-16,-3-2 0 16,2 0 0-16,4-5 0 0,-3 0 1 15,5 0-1-15,0 1 0 16,5-5 0-16,-1-1 0 16,8 3 0-16,-1-1 1 0,3-1-1 15,11 6 0-15,1-2 1 16,6 0-1-16,12-3 1 15,9 1 1-15,18-3 0 0,19-2 0 16,17-6 1-16,17 4-1 16,26-1-2-16,11-4-19 15,23 7-63-15,21 0-3 16</inkml:trace>
  <inkml:trace contextRef="#ctx0" brushRef="#br0" timeOffset="41303.2701">7488 16808 127 0,'0'0'4'15,"0"0"5"-15,0 0 1 16,18 3 6-16,-6-3 4 0,13 2 3 16,7 0 1-16,5 1 1 15,13-1-2-15,3-2-2 16,11 3-5-16,1-1-2 15,6 0-3-15,9-2-4 16,5 3-1-16,4-3-1 0,3 3-1 16,10-1-1-16,2-2-1 15,11 0 0-15,6 0 1 16,4-2-1-16,1-1 0 16,11 0 2-16,8 1-2 15,4 0 0-15,0 2 0 0,5-3 1 16,5 3-2-16,0 0 1 15,2 0-1-15,-1 3 0 16,1-1 0-16,-2 3 0 16,-2-2 0-16,3 1-1 0,-4-1 1 15,-2 2 0-15,0-1-1 16,-6-1 1-16,5-1-1 16,-9 1 0-16,2 0 1 0,-8-3-1 15,-7 2 0-15,-1 1 0 16,-3-3 1-16,-10 0-1 15,-9 0 0-15,0 0 0 16,-12 0 1-16,-4-5-1 0,-2-3 0 16,-11 1 1-16,-4-1-1 15,-11-2 1-15,-5 1 0 16,-10 2 0-16,-5-1-1 16,-14 0 2-16,-10 4-1 15,-3 1-2-15,-17 3-1 16,0 0-9-16,0 0-33 0,-7-5-31 15,-11 5-4-15</inkml:trace>
  <inkml:trace contextRef="#ctx0" brushRef="#br0" timeOffset="46177.3202">7500 16808 173 0,'0'0'6'16,"0"0"2"-16,0 0 3 15,0 0 4-15,6-5 1 0,-6 5 0 16,0 0 2-16,0-9 0 15,0 9-4-15,-11-8-4 16,-1 5-2-16,5 3-2 16,-4-3 0-16,-1 3-2 0,-1 0 0 15,1 0 0-15,-6 3-1 16,9 0 0-16,-6 5 0 16,2-4-1-16,1 4 1 15,3-1-1-15,-5 3 0 16,5-3 0-16,2 3-1 0,1 2 0 15,1-2 1-15,5 2-1 16,-2 1 2-16,2-1-3 16,-3 1 3-16,3-1-1 15,0 1 1-15,0 1-1 0,0-1 0 16,0-1 1-16,0 3 0 16,0-2-1-16,0-1 0 15,0 3-1-15,3-3 0 16,-1 0 0-16,3-2 0 0,1 2 0 15,1 2 0-15,0-5 0 16,0 2 0-16,4-2-1 16,1 1 1-16,-2 0 1 15,3-1-1-15,-1 1 0 0,3-3 1 16,-2 1 0-16,6 1 0 16,-2-3 0-16,3-3 0 15,1 2 0-15,-2-3 0 16,3 3 0-16,3-2 0 15,1 0 0-15,-5-1-1 16,4 2 0-16,0 2 1 0,3 1-1 16,-4 0 0-16,6-2 0 15,-2 0 0-15,2-2 0 0,2 4 0 16,0-5 0-16,3 3 0 16,-17-2 0-16,1 1-1 15,6-1 0-15,0 0 0 16,5 2 1-16,0-3 0 15,5 2-1-15,2-1 1 0,2 0 1 16,6 3-1-16,0-4 0 16,7 1 0-16,3 1 0 15,5-1 0-15,2 0 0 0,5 2-1 16,2-4 0-16,1 2 0 16,3 0 1-16,1-3-1 15,0 2 0-15,6-2 0 16,-3 3 0-16,0-1 1 15,2-2-1-15,-1 3 0 0,2-3 1 16,-1 2-1-16,0 0 1 16,0 1-1-16,1-3 1 15,-1 2-1-15,-4 1 1 16,3-1-1-16,-2 1 0 0,-4-1 0 16,3 1 0-16,-3 0 0 15,1-2 1-15,-4-1-1 16,0 3 1-16,2-1 0 15,-8 1-1-15,3 0 1 0,-2-2 0 16,-2 2-1-16,-2-3 0 16,2 3 1-16,-7-1 0 15,5 1-1-15,-3-1 1 0,-1 2-1 16,-1-4 1-16,0 1-1 16,-3 1 1-1,3-2 0-15,-3 3 0 0,-2-3 0 16,2 0 1-16,1 0-1 15,-2 0 0-15,2 0 1 16,-1 0-2-16,-3 0 0 16,-1 0 1-16,2 0-1 0,-4 0 0 15,0 0 0-15,-2 0 1 16,2 0-1-16,-4 0 1 0,-1 3-1 16,1 0 0-16,-2-3 1 15,-2 2-2-15,-1-2 1 16,-1 1 0-16,-4 4 0 15,-2-4 1-15,-2-1-1 0,2 0 0 16,-1 3 0-16,-3-3 0 16,2 0 0-16,-1 0 0 15,-2 0 0-15,0 0 0 16,0 0 0-16,-1 0 0 16,1 0 0-16,-2 0 0 0,0 0 1 15,-1-3-2-15,0 2 2 16,-2 1-1-16,0-5-1 15,2 4 1-15,1-1 1 16,-3-1-1-16,-1 0 0 0,6 0 0 16,-2 1 0-16,2 1 0 15,0-3 0-15,-4 2 0 16,4-1 0-16,-2 1 0 0,2-1 0 16,-1 3 0-16,-1-3 0 15,-1 3 0-15,6-1 0 16,-3 1 0-16,-3 0-1 15,3-3 1-15,-3 3 0 16,0 0 0-16,-2 0 1 0,3 0-2 16,-5 0 2-16,3 0-1 15,-3 0 0-15,5 0 0 16,-4 0 0-16,0 0 0 16,0 0 0-16,0 0 0 0,1 0 0 15,3 0 1-15,-4 0-1 16,1 0-1-16,-2 0 1 15,4-3 0-15,-2 3 0 16,-3-2 0-16,3 2 0 0,1-3 0 16,-5 3 0-16,1-1 1 15,2 1-1-15,0-6 0 16,-6 4 1-16,4-3-1 16,-7 0 2-16,20-5 0 0,-5 0 0 15,0-2-1-15,-3 0 1 16,-5-4 0-16,-1 3 0 15,-2 1-1-15,-6 3 0 16,-2-1-1-16,0 0 0 0,-2-3 1 16,2 4-1-16,-4-3 0 15,4 1 0-15,-4-1 0 16,2-1 1-16,0 3 0 16,-4-4 0-16,0 4 0 15,2-3 0-15,-2 1-1 0,2 3 1 16,-2-8 0-1,0 8-1-15,0-3 0 0,0 2 1 16,0-2-1-16,0 0 1 16,0-1-1-16,0 3 1 15,-2 1-1-15,2 9 1 0,-2-18-1 16,2 18 1-16,-10-15 0 16,10 15-1-16,-8-10 1 0,8 10-1 15,-10-13 1-15,10 13-1 16,-12-12 1-16,12 12-1 15,-10-9 1-15,10 9-1 16,-8-11 0-16,8 11 0 16,-12-9 2-16,12 9-2 0,-8-10 0 15,8 10 0-15,-12-12 0 16,12 12 0-16,-12-16 0 16,12 16 0-16,-8-12 0 15,8 12 0-15,-10-15 0 16,10 15 0-16,-9-10 0 0,9 10 0 15,-9-9 0-15,9 9 0 16,-7-11 0-16,7 11 0 16,-10-4 0-16,10 4 0 15,-12-5 0-15,2 5 0 0,-2 0 0 16,-4 0 0-16,2 0 0 16,-4 0 0-16,-4 0 0 0,-2 0 0 15,-4 2 0-15,-2 1-7 16,-10 0-30-16,-2-2-49 15,-8-1-2-15</inkml:trace>
  <inkml:trace contextRef="#ctx0" brushRef="#br1" timeOffset="54301.1756">13643 16676 163 0,'0'0'2'0,"0"0"2"16,0 0-1-16,0 0 3 15,0 0 3-15,0 0 2 0,0 0 2 16,0 0 0-16,0 0 1 15,0 0 0-15,10 3 0 16,0-3 0-16,1 0-1 16,2 0-1-16,4-7 1 0,9-4-1 15,2-4-2-15,8-4 0 16,4-3-2-16,13-3 0 16,5-7 0-16,12-3-1 15,11-4-1-15,13-11 0 16,16 1 0-16,6-9-1 15,11-5 0-15,14-7 0 16,13-2-2-16,9-5 0 0,10-2-1 16,3-3 0-16,9-2-1 15,9-3 0-15,4 3 1 16,2-5-1-16,3 3 0 0,8-4 0 16,-2 1 0-16,0 2 0 15,-1 3 0-15,-5-1 0 0,-10 6 0 16,-2 2 1-16,-15 10-2 15,-16 3 1-15,-11 9 0 16,-19 6 1-16,-14 1-1 16,-18 12 0-16,-18 3 1 0,-9 6 0 15,-13 4 0-15,-16 4 0 16,-10 4 1-16,-9 6 0 16,-9 1-1-16,-14 8-1 15,0 0-2-15,0 0-3 16,-12 0-14-16,-3 0-61 15,3 10-1-15</inkml:trace>
  <inkml:trace contextRef="#ctx0" brushRef="#br1" timeOffset="56384.0642">13954 17202 114 0,'0'0'6'15,"0"0"3"-15,0 0 5 16,0 0 2-16,0 0 5 15,0 0 1-15,0 0 1 0,0 0 1 16,0 0-6-16,0 0-3 16,0 0-4-16,0 0 0 15,7 0-4-15,3-5 0 16,4-3-1-16,6 3 0 16,9-5 0-16,0 1 1 0,4-4-2 15,1 1-1-15,8-3 0 16,-1 1-1-16,5-4-1 15,0-5 0-15,5 6 0 16,4-7-2-16,1-1 3 16,4-3-2-16,3 1 2 0,-1-3-1 15,3 1 0-15,5-1 0 16,-1-3 1-16,-2 1 0 16,8-2 0-16,2-1-2 0,3 0 0 15,-1 0-1-15,3-2 1 16,0 4-1-16,0-5 1 15,5 3-1-15,-7 1-1 16,0-1 2-16,-5 0 1 0,6 5-1 16,-7-2 0-16,1-3 0 15,-4 1 1-15,-1-1-1 16,3 5 0-16,-1-6 0 16,-3-2 0-16,4 3-1 15,-4-2 0-15,1 2 0 0,-4 1 1 16,2-1-1-16,-3 3 0 15,-5-3 0-15,-1 4 1 16,6 3 0-16,-6-5-1 0,1 6 1 16,-5-2 0-16,1-2 0 15,-1 2 0-15,-5 2-1 16,0 0 1-16,-5 1 0 0,-3 2-1 16,-2-1 1-16,2 3 0 15,-3 0-1-15,4-1 0 16,-2 1 0-16,3 0 0 15,0 0 0-15,1-1 0 16,0 0 0-16,-3 6 0 0,0-2 0 16,-4 1 0-16,-4 0 1 15,-2 6 0-15,-7-2 1 16,3-1 1-16,-3 3-1 16,-2-3 1-16,1 0 0 0,1-2 0 15,1-1 0-15,5-2 1 16,1 1-3-16,0 0 1 15,3 0 0-15,-4 0 0 16,6-1 0-16,-7 5 0 0,-4-3 0 16,-1 4 0-16,-2-1-1 15,0 3 1-15,-7-1 0 16,2 2-1-16,-1 2 1 16,-1 1-1-16,-2-1 0 0,1 2 0 15,0 0 0-15,0 1 0 16,0-1 0-16,0 2 0 15,0-3 0-15,-2 3 0 16,0 0 0-16,3 1 0 16,-4 1 0-16,1-3 0 15,-1 5 0-15,0-5-1 0,2-2 1 16,-2 6-1-16,1-5 0 16,-1 5 0-16,0-4 1 15,-2 2-1-15,0 1 0 0,3 1 1 16,-1-3-1-16,0 0 0 15,1 2 1-15,0-1-1 16,1-1 0-16,1-3 1 16,3 1-1-16,-2-1 0 0,-3 1 1 15,4-4-1-15,1 2 1 16,-3-1 0-16,-2 0 0 0,3-2 0 16,2 2 0-16,-6-5 0 15,4 6 1-15,-4-2-1 16,1-1 0-16,-1-1 1 15,-3 0-1-15,2 4 1 16,-1-3-1-16,-8 2 0 16,3 0 0-16,0 0 0 15,-5 1 0-15,1-3 0 0,-1 3 0 16,0-1-1-16,0-3 1 16,0 4-1-16,0 2 1 15,0-3-1-15,0 0 0 0,0 0 1 16,-1 1-1-16,-2-2 0 15,3 11 0-15,-7-18 0 16,7 18 1-16,-7-14-1 0,7 14 0 16,-13-15 0-16,13 15 0 15,-10-15 1-15,10 15-1 16,-19-17 0-16,19 17 0 16,-13-13 1-16,3 11-1 0,-3-5 2 15,1 7-2-15,-3-5 0 16,0 5 0-16,-2-3 0 15,0 3 0-15,-2 0 0 16,5 0 0-16,-2 0 0 16,3 0 0-16,0-3 0 15,1 3 0-15,1 0 0 0,0 0-3 16,11 0-13-16,-8 14-68 16,8-14-2-16</inkml:trace>
  <inkml:trace contextRef="#ctx0" brushRef="#br2" timeOffset="76204.8482">16547 15637 268 0,'0'0'10'0,"0"0"4"0,0 0 4 16,0 0 4-16,0 0 2 15,0 0 4-15,-12-11-2 16,12 11 2-16,-1-12-8 0,1 12-4 16,1-18-4-16,8 10-4 15,1-1-2-15,0-1-1 16,5-2-2-16,0 5 0 16,3 2-3-16,-5 2 0 0,3 3 0 15,-4 5 0-15,-4 7 0 16,-4 6 0-16,-4-1 0 15,-2 8 0-15,-6-3 0 16,-3 6 0-16,-5-4 0 16,0 0 0-16,-5 0 0 0,1-3 0 15,1-3 0-15,1-1 0 16,1-5 0-16,4-2 0 16,6-2 0-16,7-8 0 15,0 0 0-15,0 0 0 0,0 0 0 16,17-6 0-16,1-3 0 15,4-3 0-15,3-1 0 16,1-1 0-16,2 2 0 16,0-4 0-16,-4 6 0 0,-1 0 0 15,-8 2 0-15,0 3 0 16,-3 1 0-16,-12 4 0 16,16-3 0-16,-16 3 0 15,0 0 0-15,0 0 0 16,0 0 0-16,0 0 0 0,0 0 0 15,0 0 0-15,0 6-10 16,0-6-15-16,-11 18-43 16,11-18-19-16</inkml:trace>
  <inkml:trace contextRef="#ctx0" brushRef="#br2" timeOffset="76781.8663">16671 15420 284 0,'0'0'5'0,"-8"-12"4"0,-2 10 2 16,-2-6 3-16,-4 3 1 15,-4 3 1-15,-3 2 4 0,-5 0 0 16,-2 4-4-16,-2 13-2 16,2 1-3-16,0 5-1 15,5 4-2-15,0 0-1 16,3 3-2-16,5 5-1 0,7 0-1 16,1 2-1-16,8 2 0 15,1-5-1-15,10 2 1 16,5-2-1-16,5-2 0 15,4-4 0-15,6-9 0 0,3-1 0 16,2-8 0-16,4-5 0 16,-3-5 0-16,4-3 1 15,-1-7 0-15,0-7 1 16,-2-2-1-16,1-7 0 0,-5-3 1 16,-4-5-1-16,-4-4 0 15,-5-2 0-15,-5-5 0 16,-5 6 0-16,-8-1-2 15,-4 3 0-15,-14 2 0 16,0 6 0-16,-9 4 0 0,-5 3 0 16,0 6 0-16,-7 4 0 15,4 8 0-15,-5-2 0 0,6 9 0 16,4 4 0-16,7 8 0 16,1 3-2-16,10 4-26 15,20 5-57-15,-9-2-3 16</inkml:trace>
  <inkml:trace contextRef="#ctx0" brushRef="#br2" timeOffset="77598.4738">10792 17004 306 0,'0'0'8'0,"0"0"4"0,0 0 3 16,0 0 5-16,-3-8 3 15,3 8-1-15,0 0 1 16,0 0 0-16,0 0-6 16,-7 6-4-16,1 6-4 0,6 5-4 15,-2 0-2-15,-1 5 0 16,3 1-1-16,0-4-1 15,0 1-1-15,0-3-1 16,3-4-3-16,3 2-5 16,-6-15-14-16,0 0-39 0,9 9-22 15,-9-9-5-15</inkml:trace>
  <inkml:trace contextRef="#ctx0" brushRef="#br2" timeOffset="78099.2167">10794 16818 277 0,'0'0'6'0,"0"0"4"16,-11-10 4-16,4 3 4 16,-2 1 0-16,-6 2 2 15,0-1 2-15,-4 2 0 16,-7 3-4-16,1 8-4 0,-2 9-3 15,-1 2-1-15,-1 11-3 16,4 3 0-16,0 6 0 16,4 4-2-16,9 1 0 15,5-2-1-15,7 0-1 16,3 0 0-16,12-7 0 0,7-2-1 16,-7-19-2-16,3 1 1 15,1-3-1-15,6-2 2 16,25 2 0-16,8-4-2 15,-2-8 0-15,1-3 0 16,-2-12 0-16,-2-4 0 0,-7-10 0 16,-14-3 0-16,-6-4 0 15,-9-5 0-15,-5-7 0 0,-7 1 0 16,-5 0 0-16,-9 0 0 16,-8 8 0-16,-11 1 0 15,-7 11 0-15,-5 5 0 16,-2 7 0-16,-2 9 0 0,1 6 0 15,4 0 0-15,1 13 0 16,8-1 0-16,8 8-8 16,4-2-21-16,8 3-55 15,13-1-4-15</inkml:trace>
  <inkml:trace contextRef="#ctx0" brushRef="#br2" timeOffset="79320.6392">15360 15287 274 0,'0'0'6'0,"0"0"3"15,0 0 3-15,0 0 2 16,0 0 1-16,0 0 0 16,0 0 1-16,0 0 3 15,0 0-3-15,0 0-4 0,0 12 0 16,11 3-2-16,3 5 1 15,2 3 0-15,3 6 0 16,8 5-2-16,1-1-2 16,4 6 0-16,0 6-2 0,4 0 1 15,-1 1-2-15,-3 4 0 16,0 2-1-16,-2 2 0 16,0 4-3-16,-5-1 0 15,-6 0 0-15,1-1 0 0,-6-1 0 16,0 2 0-16,-8-2 0 15,-3-1 0-15,-3-4 0 16,-3-1 0-16,-7 1 0 16,-2-6 0-16,-2 4 0 15,-4-6 0-15,6-1 0 0,-6-3 0 16,4-4 0-16,-2 1 0 16,4-9 0-16,3 0 0 15,1-6 0-15,0 0 0 16,1-2 0-16,2-4 0 0,0 1 0 15,2 0 0-15,-2-3 0 16,5 3 0-16,-2 0 0 16,-3-3 0-16,5-1 0 15,-2-4 0-15,2 2 0 0,0-9 0 16,-3 16 0-16,3-16 0 16,0 9 0-16,0-9 0 15,0 0 0-15,0 0 0 0,0 0 0 16,0 0 0-16,0 0-12 15,0 0-26-15,0 0-49 16,0 0-2-16</inkml:trace>
  <inkml:trace contextRef="#ctx0" brushRef="#br2" timeOffset="79832.0703">15515 16786 311 0,'0'0'6'0,"0"0"5"15,0 0 2-15,0 0 0 16,0 0 1-16,0 0 3 15,0 0 1-15,0 5 1 0,0-5-5 16,5 17-4-16,0-7 0 16,0 7-1-16,2 2 1 15,1 5-2-15,-3-4-3 16,2 1 1-16,-4 4-2 16,1-5 0-16,-1 3-1 0,-3-6-1 15,2-2 0-15,-2-5 0 16,0-1-2-16,0-9 0 15,0 0 0-15,0 0 0 16,0 0 0-16,16-5 0 0,-10-5 0 16,4-5 0-16,6-2 0 15,2-5 0-15,1 2 0 16,1-2 0-16,-1 2 0 0,4 0 0 16,-3 2 0-16,-3 3 0 15,-1 6 0-15,-7 1 0 16,-9 8 0-16,13-7 0 15,-13 7 0-15,0 0 0 0,0 0 0 16,7 7-16-16,-7-7-70 16,0 0-4-16</inkml:trace>
  <inkml:trace contextRef="#ctx0" brushRef="#br2" timeOffset="80908.233">15296 15252 344 0,'0'0'6'0,"0"0"2"16,0 0 5-16,0 0 1 16,0 0 1-16,-10-10 1 0,10 10-1 15,0 0 2-15,-9 0-5 16,6 10-3-16,3 3-3 16,0 4-2-16,-2 5-1 15,-2 3 1-15,4 3-1 16,-2-2-1-16,0 3 0 0,2-3 0 15,0-3-1-15,-4-1 0 16,4-8 0-16,0-1-1 16,0-7 0-16,0-6 1 0,0 0 0 15,0 0 1-15,12-1-1 16,-10-14 1-16,1-2-1 16,0-8 0-16,1 0 0 15,-2-8 0-15,2 6 1 0,-1-5-2 16,-3 3 0-16,0 1 0 15,0 9 0-15,0-1 0 16,0 5 0-16,0 5 0 16,0 10 0-16,0-10 0 0,0 10 0 15,0 0 0-15,0 0 0 16,11 2 0-16,-11-2 0 16,12 13 0-16,-12-13 0 15,14 12 0-15,-14-12 0 16,13 10 0-16,-13-10 0 0,7 8 0 15,-7-8 0-15,0 0 0 16,0 0 0-16,0 0 0 16,0 0 0-16,0 0 0 0,0 0 0 15,6-5 0-15,-6 5 0 16,0-13 0-16,0 13 0 16,-8-12 0-16,8 12 0 15,-2-10 0-15,2 10 0 0,0 0 0 16,0 0 0-16,0 0 0 15,0 0 0-15,12 0 0 16,8 5 0-16,0 0 0 16,8 3 0-16,4-1 0 15,3 3 0-15,-1-3 0 16,0 3 0-16,-4-1 0 0,-2 2 0 16,-3-2 0-16,-8 2 0 15,1 4-21-15,-8-3-67 16,-6-2-3-16</inkml:trace>
  <inkml:trace contextRef="#ctx0" brushRef="#br2" timeOffset="85977.0476">13655 16984 283 0,'0'0'5'0,"0"0"3"16,0 0 0-16,0 0 2 15,0 0 2-15,-9 3 0 16,9-3 1-16,-16 15 1 0,11-9-5 15,-2 7 0-15,2-1-2 16,3-2-2-16,-1 0-1 16,3 2 0-16,0-3 0 15,0-9 0-15,15 17 1 0,-4-15 1 16,3-2 0-16,1 0 1 16,2-5 0-16,-1-3 0 15,-2-4 1-15,-1-1-1 16,-2 1 0-16,-3 0-1 0,-3 0-1 15,-5-1-1-15,0 3-1 16,-5 2 0-16,-4 4-1 16,-4-4 0-16,-3 5-1 15,-3 3 0-15,2 0-1 16,-3 0 1-16,2 5 0 0,1 4 0 16,5 0-1-16,-1 1 0 15,4 5 1-15,6-3-1 16,1 3 0-16,2-1 0 15,2 1 1-15,10-1-1 0,1-5 0 16,-1-1 1-16,5-4 0 16,6-4-1-16,-2 0 1 15,3 0-1-15,-5-4 0 0,1-6 1 16,-4-2 0-16,-5-1 2 16,-3-2-3-16,-3 2 0 15,-5-1 0-15,-3-1 0 16,-7 3 0-16,-1 2 0 15,-8 3 0-15,-1-2 0 0,2 7 0 16,-5 2 0-16,0 2 0 16,3 7 0-16,6 0 0 15,-1 3 0-15,2 1 0 16,8 2 0-16,5 2 0 0,0-5 0 16,5 3 0-16,8-2 0 15,2-6 0-15,5 1 0 16,-1-8 0-16,6 0 0 15,-2 0 0-15,-3-10 0 16,-1 3 0-16,-3-10 0 0,-4 5 0 16,-3 0 0-16,-3-2 0 15,-6-1 0-15,0 0 0 16,-6 3 0-16,-1 2 0 16,-5 2 0-16,-1 4 0 0,-4 1 0 15,1 3 0-15,0 4 0 16,-2 5 0-16,6 3 0 15,-1-2 0-15,4 2 0 0,4 3 0 16,2-1 0-16,3-1 0 16,5-1 0-16,2-2 0 15,6-4 0-15,-2-1 0 16,2-5 0-16,4 0 0 16,-4-5 0-16,3-7 0 0,-7 3 0 15,-1-1 0-15,-3 0 0 16,-2 1 0-16,-3-4 0 15,0 13 0-15,-16-12-2 16,7 9 0-16,-1 1-2 16,-1 2-9-16,-3 5-31 0,14-5-41 15,-15 18-1-15</inkml:trace>
  <inkml:trace contextRef="#ctx0" brushRef="#br2" timeOffset="118758.8523">17822 16471 336 0,'0'0'6'0,"0"0"3"15,0 0 5-15,5-9 1 16,-5 9 0-16,0 0 0 16,0 0 1-16,0 0 1 0,0 0-5 15,5 14-3-15,0 5-2 16,2 9-4-16,1 6 2 15,4 4 0-15,-2 1 0 0,3 3-1 16,-1-4-2-16,-3 1 0 16,2-4-1-16,-4-3 0 15,-3-3-4-15,2 0-4 16,-4-8-9-16,0-3-16 16,-2 6-48-16,0-24-6 15</inkml:trace>
  <inkml:trace contextRef="#ctx0" brushRef="#br2" timeOffset="119155.3725">18145 16462 336 0,'0'0'6'0,"10"-6"2"0,-10 6 1 16,12-3 3-16,-12 3 1 15,12 3 1-15,-12-3 0 0,9 20 0 16,-12-2-5-16,-11 1-3 15,-6 1 0-15,-3 4-3 16,-7 2-1-16,0-4 0 16,-2-5 0-16,0 1-1 15,4-6 1-15,3-3-1 16,7 0 0-16,6-7 1 0,12-2-1 16,0 0-1-16,0 0 0 15,15 0 1-15,5 2 0 16,3 3 0-16,7-2 1 15,-1 6 1-15,1 2-1 0,3 1 1 16,-6 3-1-16,0 0 0 16,-5-1 0-16,1 2 0 15,2-2-1-15,-3-1 0 0,-5 1-1 16,3-2-2-16,-5-2-4 16,-4-2-14-16,1-6-38 15,-3 3-27-15,-9-5-2 16</inkml:trace>
  <inkml:trace contextRef="#ctx0" brushRef="#br2" timeOffset="119370.557">18461 16610 366 0,'0'0'6'0,"0"0"3"15,0 0 3-15,0 0-1 16,0 0 0-16,0 0 1 15,0 0-1-15,0 9 2 0,0 4-5 16,2 1-4-16,3 6-3 16,3 1-3-16,-2-2-10 15,8 4-22-15,2-7-45 16,-2 0-4-16</inkml:trace>
  <inkml:trace contextRef="#ctx0" brushRef="#br2" timeOffset="119738.8545">18667 16599 340 0,'0'0'5'0,"0"0"2"0,0 0 0 15,0 0 2-15,0 0-1 16,-4 6 1-16,4 4 0 16,0 2 1-16,6 5-4 15,-1 0-2-15,3 1-1 0,-1 0 0 16,3-1 0-16,1-2 0 15,-7-6-1-15,4 1-1 16,-8-10 1-16,7 5 0 0,-7-5-1 16,10-5 1-16,-7-5 0 15,2-7 0-15,-1-5-2 16,4-1 1-16,-3-1-2 16,3-1 0-16,-1 5 0 0,-3 3 1 15,7 2-2-15,-11 15 0 16,12-7 1-16,-12 7 0 15,15 5 1-15,-5 8-1 16,0-1 0-16,3 0 1 0,-1 5-1 16,2 2-7-16,2-1-18 15,-9-3-51-15,11-3-2 16</inkml:trace>
  <inkml:trace contextRef="#ctx0" brushRef="#br2" timeOffset="120091.7546">19122 16548 297 0,'0'0'6'15,"0"0"2"-15,0 0 3 0,-3 4 2 16,3-4 0-16,0 8 2 16,0-8 1-16,8 10 1 15,2-10-5-15,0 0-4 16,7 0-1-16,0-4-2 0,1-5 0 15,-3 0-2-15,0-6 0 16,-5 0 0-16,-6 0-1 16,-4 1-1-16,0 1 0 0,-12 2 0 15,-4 8-2 1,0-3 1-16,-6 6-2 0,-1 6 1 16,4 6 0-16,1 5 1 15,3 3-1-15,2 2 2 16,11 5-2-16,2-1 2 15,11-2 1-15,5-2-1 0,9-2-7 16,3-8-14-16,4-4-58 16,8-4-3-16</inkml:trace>
  <inkml:trace contextRef="#ctx0" brushRef="#br2" timeOffset="120638.6432">19395 16409 390 0,'0'0'5'0,"0"0"1"0,0 0 1 16,0 0 1-16,0 0 0 16,-5 7 1-16,5 3 0 15,5 5 0-15,3 0-4 16,2 3-2-16,2 2 0 16,1-1-1-16,-1 1-1 0,1-5-1 15,-3-1 1-15,-3-1-1 16,-7-13 1-16,10 12 0 15,-10-12-1-15,0 0 1 0,0-9-1 16,0-7 1-16,0-1 0 16,0-5-1-16,0-3 1 15,0-2-1-15,0 1 1 16,3 2-1-16,-1 5 0 0,0 4-1 16,1 3 0-16,-3 12 0 15,14 0 0-15,-3 2 0 16,-1 11 0-16,1 3 1 15,5-1-1-15,-4 5 1 0,4-2 0 16,-4-1 0-16,-5-4 0 16,1-1 1-16,-8-12-1 15,12 10 1-15,-12-10-1 16,10-5 1-16,-2-7 0 16,-1-3 0-16,5-5 0 0,-1-3-1 15,3 1 0-15,2-1 1 16,-2 4-1-16,1 2 0 15,-4 3 0-15,2 10-1 16,0 1 1-16,-3 3 0 0,-3 11-1 16,1 2 1-16,-3 4-1 15,0-1 0-15,2 5-4 16,-2-4-8-16,3 2-8 0,0 4-47 16,6-11-14-16</inkml:trace>
  <inkml:trace contextRef="#ctx0" brushRef="#br2" timeOffset="121354.6883">20074 16325 348 0,'0'0'6'16,"0"-10"1"-16,0 10 4 15,-16-13 1-15,3 6 0 16,-5 2 1-16,-2 1 1 16,-5-1 1-16,-2 5-8 15,2 5 0-15,5 7-3 0,5 0-2 16,6 3 0-16,3 0-2 15,6 3 0-15,10-6 0 16,7 0 1-16,4-3-1 16,4-3 1-16,4-4-1 0,-4-2 1 15,-1-2 0-15,-1-4 0 16,-3 2 0-16,-8-4 0 16,-2 4 0-16,-10 4-1 0,11-8 0 15,-11 8 0-15,0 0 0 16,4 8-1-16,-4-8 0 15,12 4 1-15,4-1 0 0,4-3 1 16,2-5-1-16,3-7 1 16,2-6 0-16,3-7 0 15,-5-7 0-15,-6-4 0 16,-1-10 0-16,-11-3 0 16,1-1 1-16,-8 0 1 15,-8 8 1-15,-1 1-1 16,-4 10 1-16,-2 11-1 0,6 14 0 15,-4 10 0-15,3 14-1 16,5 10-1-16,0 8 0 16,5 12-2-16,0 1-2 0,8 6 0 15,-4-1-2-15,0-4-4 16,0-11-3-16,0-2-3 16,-4-13-1-16,0-3 0 0,0-13 0 15,0-8 2-15,0 0 0 16,3-15 4-16,3-2 3 15,1-9 3-15,3-1 2 16,0 0 2-16,2-3 3 16,3 2 1-16,-2 2 3 15,1 3 0-15,-1 5 3 0,-3 9-1 16,-1-2 1-16,2 9 0 16,-11 2-1-16,14 2-1 15,-5 6-1-15,-5 4-2 16,1 4-1-16,0 1 0 15,0 3-2-15,0-1 1 0,-2-1-2 16,7 0 0-16,-6-6-1 16,4 1-6-16,-8-13-10 0,15 0-51 15,-5 0-14-15</inkml:trace>
  <inkml:trace contextRef="#ctx0" brushRef="#br2" timeOffset="121823.9821">20815 16049 444 0,'0'0'4'0,"0"0"0"0,0-9 2 15,0 9 1-15,-7-5 1 16,-5 5 1-16,1 5-1 16,-4 2 1-16,-2 5-4 15,0 11-1-15,4 1-1 16,1 3-3-16,4 2 0 16,8 0 0-16,0-2 0 0,15-4 0 15,5-3 0-15,10-8 0 16,-2-2 0-16,8-7 0 15,-1-3-5-15,5 0-10 0,-10-11-33 16,-1-1-39-16,-4-3-1 16</inkml:trace>
  <inkml:trace contextRef="#ctx0" brushRef="#br2" timeOffset="122051.9345">20619 15857 464 0,'0'0'6'0,"0"0"1"16,-9-12 1-16,9 12 1 16,-4-8-1-16,4 8 1 0,0 0-9 15,-12-3 0-15,12 11 0 16,0 7-85-16,2-3-4 15</inkml:trace>
  <inkml:trace contextRef="#ctx0" brushRef="#br2" timeOffset="125953.815">8241 17249 269 0,'0'0'8'0,"0"0"3"16,0 0 2-16,-9 0 1 15,9 0 2-15,-11 7-1 16,11-7 0-16,-12 14 2 0,6-3-6 16,-6-2-4-16,2 7-1 15,-2 1-2-15,-1 0-1 16,-1 5 0-16,1-2 0 16,-6 4-1-16,1 2 0 15,3 1-2-15,-2-2 0 16,-2 3 0-16,3-4-1 0,2 1-3 15,3-3-4-15,-1-3-13 16,1-5-38-16,9 1-16 16</inkml:trace>
  <inkml:trace contextRef="#ctx0" brushRef="#br2" timeOffset="126304.1472">8715 17270 252 0,'0'0'8'15,"0"0"6"-15,0 0 2 0,0-7 1 16,0 7 0-16,0 0 0 15,0 0 1-15,-12 7 2 16,5 4-6-16,-5 1-6 0,-1 3-2 16,-1 5 0-16,-2 2-2 15,-4-2 2-15,1 2-2 16,-1 6-1-16,-3-1-1 16,4 0 0-16,-2-3-2 15,1 7-2-15,3-4-5 16,0-2-9-16,5-5-17 15,2-5-43-15,4 0-4 0</inkml:trace>
  <inkml:trace contextRef="#ctx0" brushRef="#br2" timeOffset="126571.982">9128 17323 302 0,'0'0'5'0,"0"0"3"16,0 0 5-16,0 0 0 16,0 0 2-16,0 8 1 15,0-8 1-15,-7 17 0 16,0-4-5-16,-4-1-3 16,-3 2-3-16,0 4-1 0,0 0-3 15,-3 1 0-15,2 1-2 16,-3-1-2-16,-1 1-6 15,4 6-11-15,0-9-18 16,0 0-39-16,8 0-5 0</inkml:trace>
  <inkml:trace contextRef="#ctx0" brushRef="#br2" timeOffset="126820.309">9489 17362 303 0,'0'0'8'15,"0"0"5"-15,0 0 1 16,0 0 3-16,0 0 2 0,0 0 2 16,0 0 0-1,0 11 1-15,-5-4-9 0,-4 5-3 16,-2 1-2-16,-1 2-3 16,-1-3-1-16,-2 3-1 15,0 0-2-15,3 0-2 16,-2 3-2-16,-2 2-4 0,2-4-6 15,1-1-17-15,3 2-52 16,3-7 0-16</inkml:trace>
  <inkml:trace contextRef="#ctx0" brushRef="#br2" timeOffset="127057.6174">9967 17308 362 0,'0'0'7'0,"0"0"2"16,-3 8 2-16,3-8 0 16,-13 15 2-16,4-6-1 15,-3 4 1-15,-2 1 0 16,0 1-5-16,-1 3-4 16,0 0-1-16,-3-1-3 0,3 2-3 15,-2 1-7-15,4 1-11 16,1 0-35-16,0-3-23 15,1-6-6-15</inkml:trace>
  <inkml:trace contextRef="#ctx0" brushRef="#br2" timeOffset="127273.2995">10339 17333 331 0,'0'0'6'0,"0"0"4"16,0 0 3-16,0 0 3 15,-2 3 1-15,2-3-1 16,-17 17 1-16,9-8 0 16,-4 3-6-16,-4 1-2 0,-1 3-5 15,0 1-1-15,-4-2-3 16,5 2-2-16,-7 0-5 16,6 0-9-16,-3 4-23 15,2-4-41-15,6-2-3 16</inkml:trace>
  <inkml:trace contextRef="#ctx0" brushRef="#br2" timeOffset="127492.0634">10680 17350 329 0,'0'0'5'0,"0"0"4"15,0 0 1-15,0 0 2 0,-3 11 3 16,3-11 0-16,-12 16 0 15,1-6 0-15,-1 6-5 16,-2-4-4-16,1 5-1 16,-4-2-4-16,2 2-4 15,-2-2-8-15,-1 4-13 0,6 4-36 16,-6-5-18-16</inkml:trace>
  <inkml:trace contextRef="#ctx0" brushRef="#br2" timeOffset="127724.9863">11063 17343 323 0,'0'0'6'0,"0"0"4"16,0 0 4-16,0 0 2 0,0 7 2 16,-5 4-1-16,-2-2 1 15,-4 1 1-15,-1 7-5 16,-6 1-6-16,4-3-2 15,-4 4-2-15,1-2-2 0,-5 3-4 16,1 1-4-16,1 1-7 16,-2-3-18-16,-3 1-50 15,10-5-2-15</inkml:trace>
  <inkml:trace contextRef="#ctx0" brushRef="#br2" timeOffset="127938.9387">11478 17345 356 0,'0'0'4'0,"0"0"5"15,0 0 0-15,-8 8 3 16,8-8 0-16,-17 17 1 16,2-7-1-16,0 4 1 0,0 3-4 15,-2-1-4-15,-6 4-5 16,3-1-7-16,1 1-13 15,-4 1-51-15,3-1-7 16</inkml:trace>
  <inkml:trace contextRef="#ctx0" brushRef="#br2" timeOffset="128155.3601">11754 17423 354 0,'0'0'3'0,"0"0"3"0,-6 7 3 16,6-7 0-16,-14 14 1 15,2-4-1-15,-4 0 1 0,2 5 0 16,-4 3-4-16,-1 1-5 16,0-1-10-16,2-1-24 15,4 2-42-15,-6-3-2 16</inkml:trace>
  <inkml:trace contextRef="#ctx0" brushRef="#br2" timeOffset="128372.7786">12144 17406 288 0,'0'0'7'0,"0"0"2"16,0 0 3-16,-3 9 0 15,3-9 1-15,-14 20-1 16,2-8 1-16,-4 0 0 16,-2 0-5-16,-1 3-5 15,-1 3-7-15,3-3-12 0,-3 2-18 16,-3 1-36-16,8-4-6 16</inkml:trace>
  <inkml:trace contextRef="#ctx0" brushRef="#br2" timeOffset="128586.3761">12415 17432 300 0,'0'0'6'0,"0"0"3"0,0 0 3 16,-3 5 0-16,3-5 1 15,-13 12 0-15,9-2 0 16,-3 0 0-16,-4 0-6 15,3 2-5-15,-3 4-5 16,3-4-13-16,-4 3-15 0,2-5-37 16,2 2-8-16</inkml:trace>
  <inkml:trace contextRef="#ctx0" brushRef="#br2" timeOffset="128736.3768">12640 17459 340 0,'0'0'5'0,"0"0"3"0,-4 5 1 16,4-5 2-16,-17 17 0 16,5-3-1-16,-1 6-7 15,13-20-62-15,-33 51-9 16</inkml:trace>
  <inkml:trace contextRef="#ctx0" brushRef="#br2" timeOffset="133801.6712">13704 16996 252 0,'0'0'6'16,"0"0"4"-16,0 0 3 15,0 0 1-15,-8-2 0 16,8 2 2-16,0 0-1 0,-11 0 0 16,11 0-4-16,-7 10-3 15,7-10-4-15,-7 17-1 16,4-7 0-16,3 0-2 16,0-3 0-16,0 0 0 15,0-7 0-15,12 10 0 0,-12-10 0 16,16 0 1-16,-8-4-1 15,5-4 1-15,-6-2 1 16,3-2 0-16,-2 2 1 16,-3-5 0-16,1 5 0 0,-6-2 0 15,0 12 1-15,-16-12-2 16,2 9 0-16,-1 3 0 16,-6 0-2-16,5 7 1 15,-5 4-3-15,9 1-1 0,2-3-5 16,5 4-13-16,5 2-39 15,0-15-18-15</inkml:trace>
  <inkml:trace contextRef="#ctx0" brushRef="#br2" timeOffset="140438.6168">8947 17031 177 0,'0'0'7'16,"0"0"4"-16,0 0 5 15,0 0 4-15,0 0 2 16,0 0 2-16,0 0 2 16,0 0 2-16,0 10-5 15,0-10-2-15,0 0-2 0,0 0-5 16,0-5-2-16,0-5-2 15,0-2-1-15,0-8-2 16,-2-5-1-16,-1-3-2 0,-4-9 0 16,-4-7 0-16,-3-8-1 15,-4-8-1-15,-6-12 0 16,-10-5-1-16,-2-11 0 16,-9-7 0-16,-5-6-1 0,-2-1 0 15,-5 1 1-15,0 4 0 16,0 7 1-16,0 10 0 15,-1 8-1-15,3 10 1 16,4 9 0-16,1 9 1 16,2 7-2-16,4 7 1 0,-2 3-2 15,7 4 1-15,7 6 0 16,2 2-1-16,3 3 0 16,5 4 1-16,7 1-2 0,5 5 1 15,10 2-1-15,-13 2-1 16,13-2-2-16,0 17-8 15,0-2-12-15,0-15-53 16,18 17-8-16</inkml:trace>
  <inkml:trace contextRef="#ctx0" brushRef="#br2" timeOffset="141486.2494">6901 14937 316 0,'0'0'6'15,"0"0"2"-15,10-12 2 0,-10 12 1 16,5-12 1-16,-5 12 2 16,-5-9-1-16,-9 5 0 15,-9 4-4-15,-5 5-3 16,-6 3-1-16,-1 4-1 0,-3 0 0 15,1 1 0-15,5-1 0 16,2-2 0-16,11 0 0 16,1-2-1-16,8 4 1 0,8 0-1 15,2 3 1-15,7 3 0 16,8 6 0-16,5 3 0 16,2 8 0-16,8 7 0 15,2 3-1-15,1 2 0 16,1 2 0-16,1 1-1 0,-5 2-1 15,2-5 0-15,-4-2-1 16,-6-8-2-16,1 3-4 16,-9-11-11-16,2-1-28 15,-9-1-40-15,-5-10-2 0</inkml:trace>
  <inkml:trace contextRef="#ctx0" brushRef="#br2" timeOffset="141664.4029">6663 15524 352 0,'0'0'5'0,"0"0"3"16,0-14 2-16,2 4 4 15,5-3-1-15,6-4 1 16,4-5 0-16,6 3 0 0,2-2-5 16,5 4-3-16,2-3-9 15,10 10-25-15,8 0-53 16,-17 3-1-16</inkml:trace>
  <inkml:trace contextRef="#ctx0" brushRef="#br2" timeOffset="142026.1117">7072 15228 386 0,'0'0'6'0,"0"0"2"0,0 0 3 0,0-13 2 15,0 13 1-15,6-13-1 16,6 9 1-16,0-2 0 16,6 4-5-16,7 2-3 15,-1 0-3-15,1 10-1 0,-1 2-1 16,2 6-1-16,-8-1 0 16,-1 3 0-16,-7 0-2 0,-2 1 0 15,-4-3 1-15,-4 0-1 16,-2-5 0-16,-3-4 0 15,-2-2 1-15,-4-7 0 16,2 0 0-16,-1-10 1 0,0-7 0 16,5-3 1-16,2-7-1 15,3 0 0-15,5 0 0 16,2 0 0-16,4 4-2 16,1 0-4-16,8 12-16 0,-3 3-60 15,6 3-3-15</inkml:trace>
  <inkml:trace contextRef="#ctx0" brushRef="#br2" timeOffset="142441.2051">7687 15104 333 0,'0'0'6'0,"0"0"2"0,0 0 3 16,-11-16 3-16,2 11 0 15,-3-2 0-15,-6 2 1 16,-2-3 0-16,-2 8-5 16,2 0-3-16,-5 0-2 0,8 6-2 15,-1 4 0-15,9 2-2 16,-2 3 0-16,9 3 0 16,2-6-1-16,4 3 0 15,9-1 0-15,4-7 1 0,6 1-1 16,2-5 0-16,0-3 1 15,0-5-1-15,-6-5 0 16,4 0 0-16,-5-4 0 16,-4-4 0-16,-7 4 1 15,-3-4-1-15,1 4 0 16,-3 3 0-16,-2 1 0 0,0 10 0 16,0-10-1-16,0 10 0 15,0 0 1-15,2 8-1 16,-2-8-1-16,17 19-4 0,-4-12-9 15,2 1-19-15,10-1-46 16,-8-5-3-16</inkml:trace>
  <inkml:trace contextRef="#ctx0" brushRef="#br2" timeOffset="142986.0099">7816 14962 329 0,'0'0'6'0,"0"0"2"16,0 0 1-16,0 0 0 15,0 0 2-15,0 0 0 0,0 0 0 16,5 3-1-16,-5-3-5 16,20 11-2-16,-8 0-1 15,4-1 0-15,-2 2-1 16,-1 1 0-16,-1-1 0 0,-2-2 0 16,0-3 0-16,-10-7 0 15,10 10 1-15,-10-10-1 16,0 0 1-16,0 0-1 0,0-7 1 15,0-3-1-15,-5 0 1 16,0-7-2-16,-2 0 1 16,4 1 0-16,0-1-1 15,3 0 0-15,0 4 0 0,0 1 0 16,0 12-1-16,11-15 1 16,-4 15 0-16,5 0-1 15,-1 3 1-15,3 4 0 16,-3 3 0-16,8 0 1 15,-8 2-1-15,3 1 0 0,-4-3 1 16,-10-10-1 0,13 12 1-16,-13-12-1 0,0 0 2 15,0 0-2-15,4-5 0 16,-4-7 1-16,3-3 0 0,-3-3-1 16,5 1 0-16,-1-3 0 15,1 3 0-15,6 2-1 16,-4 0 1-16,5 8-1 15,-1 2 1-15,-2 5 0 0,3 0 0 16,-1 5-2-16,-1 2 1 16,-1 6-4-16,-1-1-10 15,2-3-27-15,13 2-34 16,-16-4-6-16</inkml:trace>
  <inkml:trace contextRef="#ctx0" brushRef="#br2" timeOffset="143386.5068">8383 14727 304 0,'0'0'7'0,"0"0"3"16,0 7 3-16,0-7 1 16,0 0 1-16,7 13 2 0,-7-13 1 15,15 4 0-15,-2-4-6 16,1-4-2-16,4-9-5 15,1 1 0-15,2-2-1 16,-4-7-1-16,-2 1-1 0,-3 0 0 16,-6 3 0-16,-6 3-1 15,0 3 0-15,-13 5 0 16,-2 6-1-16,-5 2 1 16,-3 13-1-16,4 2 0 0,-1 9 0 15,5 2 1-15,5 5 0 16,7-2 0-16,3 0 0 15,13-7 1-15,7-4-1 16,7-7 1-16,3-9 0 16,7-4 0-16,3-2-1 0,0-6 0 15,-1-6-2-15,-2-1-4 16,-1 3-14-16,-17 9-35 16,4-4-30-16,-8 4-2 0</inkml:trace>
  <inkml:trace contextRef="#ctx0" brushRef="#br2" timeOffset="143852.9664">6702 15925 347 0,'0'0'4'0,"0"0"1"0,0 0 2 16,-7 3 3-16,7-3 2 15,7 0 2-15,13-9 1 0,10-6 2 16,23-10-2-16,16-7 0 15,23-13-1-15,22-7-1 16,18-12-1-16,20-3-3 16,11-10-7-16,14 3-2 15,4-6 0-15,3 4 0 0,-5 1 0 16,-2 3 0-16,-13 5 0 16,-15 6 0-16,-17 8 0 15,-23 12 0-15,-22 6 0 16,-22 10 0-16,-20 5 0 0,-23 10 0 15,-22 10 0-15,0 0 0 16,-7 5 0-16,-8 5 0 16,-3-3 0-16,4 8 0 15,-4 15-64-15,8-17-29 0</inkml:trace>
  <inkml:trace contextRef="#ctx0" brushRef="#br2" timeOffset="153401.8554">6645 8789 127 0,'0'0'4'0,"10"0"5"16,1 3 0-16,6 2 1 15,9-1 1-15,1 1 1 0,17 0 3 16,0 0 2-16,16-2-2 15,3-1 0-15,8-2 3 16,6 0 0-16,5-2 2 16,5-3-1-16,5 2 1 15,10-4-4-15,-3 4 0 0,6-1-3 16,3-1-4-16,5 5-2 16,9 0-2-16,2 0-2 15,-2 0-1-15,4 5 1 0,9-1-2 16,-1 1 1-16,3 0-1 15,2 0 1-15,-2 3-1 16,2-6 1-16,3 3 0 16,0 3 1-16,2-4-1 0,2 4 0 15,1-1 1-15,5 1-1 16,-1-5 0-16,6 2 0 16,0-1-1-16,2 1 1 15,-3 1-2-15,3-5 1 0,0 5 0 16,1-1 0-16,-4-3-1 15,3 3 1-15,-5-3 0 16,3 6-1-16,-1-6 1 16,-1 3 0-16,4-2-1 0,-2-1 1 15,6 0-1-15,3-2 1 16,1 0-1-16,0 0 1 16,2-4-1-16,3 1 0 15,-3-2 1-15,0 3-1 0,-2-1 1 16,-6 1-1-16,-2-1 1 15,-5 3-1-15,-7 0 0 16,-1 0 0-16,-6 0 0 16,-1 3 0-16,-8-1 1 0,-5-2-1 15,-5 3 0-15,1-3 0 16,-15 0 1-16,-6 0-1 16,-6 0 1-16,-3-3-1 15,-8 1 1-15,1 2-1 0,-8 0 1 16,5 0-1-16,2 0 1 15,1 0 0-15,1 2 0 16,0 1 0-16,-2-3 0 16,-4 0-1-16,-3 2 1 15,-5-2-1-15,-3 0 1 0,-5 0 0 16,-1 0 0-16,-3 0 0 16,-2-2 1-16,2 2-1 15,0-3 0-15,5 1 0 16,3 2 0-16,0 0 0 0,2 0 0 15,6 0 0-15,-4 0-1 16,-1 2 1-16,2 3-1 16,-4 0 1-16,1-2-1 0,-2 4 0 15,-2-5 1-15,1 1-1 16,-2 0 0-16,-3-3 0 16,0 0 0-16,-5 0 0 15,1 0 0-15,-3 0 0 0,-1 0 0 16,-4 0 0-16,0-3 1 15,-4 3-1-15,0-3 0 16,-2 3 0-16,4 0 0 16,-9 0 0-16,1-2 0 15,-3 2 0-15,1 0 0 0,-6 0 0 16,-2 2 0-16,-3 1-2 16,3 1-4-16,-7-4-11 15,2 0-62-15,2 11-1 16</inkml:trace>
  <inkml:trace contextRef="#ctx0" brushRef="#br2" timeOffset="154882.0579">4402 9956 16 0,'36'-3'1'0,"28"-1"-1"16,38-4 1-16,27-2 1 15,36-5 2-15,21 1 3 16,50-10 4-16,26-3 4 0,15 3 2 15,-8-5 2-15,15 3 3 16,-9-1 0-16,6 8 0 0,-1-1-1 16,-8 10-4-16,-8-1-2 15,-23 7-4-15,-14 4 0 16,-14 0-2-16,-12 2 0 16,-24 0-1-16,-16 1 0 15,-21-1 1-15,-17 2-1 0,-13-4 2 16,-16 0 0-16,-21 0 1 15,-13-4 0-15,-19 2 0 16,-8 2-2-16,-15-3 0 16,-9 1-3-16,-9 2 1 0,-7 0-5 15,-5 2-8-15,-11 1-22 16,-14 6-42-16,9 8-5 16</inkml:trace>
  <inkml:trace contextRef="#ctx0" brushRef="#br3" timeOffset="175147.0106">11798 16973 303 0,'0'0'7'0,"0"0"6"0,0 0 1 16,0 0 4-16,0 0 3 16,0 0 2-16,0 0 0 15,0 0 1-15,-7-4-6 16,7 4-4-16,-5-18-3 0,1 1-3 15,0-2-1-15,2-9-2 16,-1-7-3-16,3-6-2 16,3-12 0-16,7-1 0 0,2-6 0 15,6-1 0-15,4-2 0 16,3 6 0-16,2 3 0 16,-2 10 0-16,5 6 0 15,-8 9 0-15,-2 6 0 0,0 9 0 16,-4 1 0-16,-4 6 0 15,0 2 0-15,-2 2 0 16,0 3 0-16,0 0 0 16,-10 0 0-16,10 0 0 0,-10 0 0 15,0 0 0-15,10 8 0 16,-10-8 0-16,0 0-18 16,0 0-30-16,0-5-40 15,0-6-1-15</inkml:trace>
  <inkml:trace contextRef="#ctx0" brushRef="#br3" timeOffset="175480.5313">12201 15411 394 0,'0'0'6'0,"0"0"3"15,0 0 2 1,0 0 2-16,0 0-1 0,0 0 1 16,0 0 0-16,0 18 1 15,0-3-5-15,6 11-3 16,3 1-3-16,1 10 0 15,5 6-1-15,2 0 1 0,1 3-3 16,2-4-3-16,-5-5-2 16,2-2-7-16,-7-11-19 15,-8 1-55-15,10-7-2 16</inkml:trace>
  <inkml:trace contextRef="#ctx0" brushRef="#br3" timeOffset="175696.0209">12462 15604 383 0,'0'0'6'0,"0"0"1"15,0 0 3-15,0 0 0 16,0 0 2-16,10 3 0 16,-2 4 0-16,-1 7 0 0,0 2-5 15,1 6-2-15,2 0-3 16,0-2-2-16,0 2-4 15,-2-4-9-15,1-1-32 16,8-2-38-16,-9-5-1 0</inkml:trace>
  <inkml:trace contextRef="#ctx0" brushRef="#br3" timeOffset="176125.5912">12614 15565 368 0,'0'0'5'0,"0"0"2"15,0 0 2-15,0 0 0 16,0 0 0-16,7 4 2 16,-7-4-1-16,18 18 1 0,-6-9-6 15,3 3-1-15,-1 0 0 16,0 5-2-16,-2-5-1 16,-3 0-1-16,0-2 1 15,-9-10 0-15,9 9 0 16,-9-9 0-16,0 0 1 15,7-7-1-15,-4-8 0 0,-3-2 1 16,2-4-1-16,-2-5 0 16,3-1 0-16,-3 0 0 0,3 2 0 15,-1 2-1-15,-2 6 1 16,3 5 0-16,-3 12-1 0,7-5 1 16,-7 5 1-16,17 17-1 15,-7 0 0-15,3 1 0 16,4 2 1-16,0 2-1 15,1 0 0-15,2-5 0 16,0-1-1-16,-5-3-1 16,-1-5 0-16,-1-2-2 0,-1-6-3 15,-2 0-9-15,-10 0-24 16,6-9-43-16,-1-5-3 16</inkml:trace>
  <inkml:trace contextRef="#ctx0" brushRef="#br3" timeOffset="176559.6596">12892 15163 351 0,'0'0'7'0,"0"0"5"15,0 0 2 1,0 0 1-16,0 0 0 0,0 0 2 16,0 0 1-16,5 7 0 15,1 7-5-15,2 4-5 0,5 8-2 16,4 1-2-16,1 0 1 16,2 5-3-16,-4-2 0 15,0-1-2-15,2-4-3 0,-3 3-7 16,-10-10-18-16,-8-1-55 15,3-1-3-15</inkml:trace>
  <inkml:trace contextRef="#ctx0" brushRef="#br3" timeOffset="176894.0646">13121 15163 403 0,'0'0'6'0,"0"0"2"0,0 0 2 15,0 0 1-15,7-2-2 16,-7 2 3-16,10 7-1 0,-10 3 1 16,3 4-6-16,-3 4-2 15,0 0-1-15,-5 1-1 16,-3 1-1-16,1-3 0 0,-6-2-1 16,6-2 1-16,-3 0-1 15,10-13 0-15,-8 12 0 16,8-12 0-16,8 4 0 0,7-4 0 15,3 0 0-15,4 0 1 16,5 0 0-16,-5 0 0 16,5 0 1-16,1 3-1 15,-6 4 0-15,-2-1-1 16,0-2 0-16,-2 6-4 0,-8-5-14 16,4 5-65-16,-3-3-3 15</inkml:trace>
  <inkml:trace contextRef="#ctx0" brushRef="#br3" timeOffset="180244.4531">18439 14782 231 0,'0'0'9'16,"0"0"4"-16,-3-13 4 15,3 13 5-15,0 0 0 16,-5-10 3-16,5 10-1 16,0 0 3-16,0 0-9 0,0 0-3 15,0 0-3-15,2 10-2 16,16-3-2-16,7 0-1 16,9 2 0-16,14-6 0 0,12 2 0 15,11-5 0-15,12-5-2 16,1 2 0-16,5-7 0 15,1 2 0-15,-6-2-2 0,-1 5-3 16,-12 0 0-16,-9 2 0 16,-9 1 0-16,-5 2 0 15,-9 0 0-15,-9 2 0 16,-5 1 0-16,-9 0 0 16,-2-3 0-16,-14 0 0 0,12 5 0 15,-12-5 0-15,0 0 0 16,0 0 0-16,0 0 0 15,0 0 0-15,0 0 0 16,0 0 0-16,0 0 0 16,0 0 0-16,0 0 0 0,0 0 0 15,0 0-8-15,-7 0-37 16,7 0-43-16,0 0-1 16</inkml:trace>
  <inkml:trace contextRef="#ctx0" brushRef="#br3" timeOffset="181024.9536">19736 14308 298 0,'0'0'8'0,"0"-15"5"16,0 6 6-16,0-5 2 16,0 2 4-16,0 0 0 15,0 2 0-15,0 10 2 16,0 0-8-16,0 10-3 0,0 17-6 15,0 8-5-15,2 7-5 16,4 8 0-16,-3 1 0 16,10 10 0-16,-2-10 0 0,1-1 0 15,-1-5 0-15,-2-6 0 16,1-4 0-16,-3-10 0 16,1 1-22-16,-3 3-51 15,-2-17-15-15</inkml:trace>
  <inkml:trace contextRef="#ctx0" brushRef="#br3" timeOffset="182431.4748">20012 14586 279 0,'0'0'8'0,"0"0"6"15,0 0 2-15,0-8 4 16,0 8 0-16,0 0 2 16,0 0 1-16,0 0 1 15,0 0-8-15,3 13-5 0,1 0-3 16,-1 1-3-16,-1 4 0 16,2 1-1-16,-1 1-3 15,3-5-4-15,-1 0-6 16,2-3-17-16,-2 3-46 0,-5-15-10 15</inkml:trace>
  <inkml:trace contextRef="#ctx0" brushRef="#br3" timeOffset="182878.0117">20208 14558 359 0,'0'0'7'0,"0"0"3"16,0 0 1-16,0 0 0 15,0 0 1-15,0 5 0 16,0 5 1-16,0 0 0 0,3 6-6 16,1-2-3-16,5 1 0 15,-5 0-1-15,1 1-2 16,0-3 1-16,-4-3-1 16,-1-10 0-16,10 13 0 0,-10-13 1 15,0 0-1-15,0 0 0 16,1-8 0-16,-1-4 0 15,3-5 0-15,-3-3 0 16,5-5-1-16,0-2 0 0,1 2 0 16,2-2-1-16,1 7 1 15,-2 1 0-15,3 3 0 16,0 8 0-16,0 6 0 16,2 2 0-16,3 8 0 0,-5 10 1 15,5-1-1-15,-3 0 1 16,4 5 0-16,-2 0 0 15,-2-2 0-15,1-2-1 0,-3-6 0 16,-2 1 0-16,4-6-1 16,-12-7-2-16,17 7-4 15,-17-7-10-15,13-5-27 16,-1 3-37-16,-12 2-4 0</inkml:trace>
  <inkml:trace contextRef="#ctx0" brushRef="#br3" timeOffset="183110.6914">20576 14270 332 0,'0'0'8'0,"0"0"4"16,0 0 4-16,0 0 2 16,8-3 0-16,-8 3 2 15,17 9 0-15,-4 6 1 0,-3 5-7 16,2 4-5-16,1 8-3 15,-4 1-1-15,-1 1-3 16,2 1-2-16,-5-3-4 16,2 1-10-16,-7-12-31 0,3 2-41 15,-1-2 1-15</inkml:trace>
  <inkml:trace contextRef="#ctx0" brushRef="#br3" timeOffset="183367.9297">20824 14330 392 0,'0'0'6'0,"0"0"2"16,0-10 2-16,0 10-1 15,0 0 2-15,0 0 0 0,0 0 1 16,0 0 0-16,-9 15-5 16,-1 0-3-16,-5 5-1 15,3 1 0-15,0 0-1 16,-1-1 0-16,3-1-1 0,8-1 0 15,2-4 0-15,7 0 0 16,13-4-1-16,2-3 1 16,5-2 0-16,5-3-1 15,6 3-2-15,-3-5-7 0,5-12-70 16,-11 12-5-16</inkml:trace>
  <inkml:trace contextRef="#ctx0" brushRef="#br3" timeOffset="189469.2243">13663 14853 375 0,'0'0'8'0,"0"0"2"0,5-12 4 15,-5 12 1-15,10-8 1 16,-10 8 0-16,9-1 1 16,-9 1 1-16,16 7-7 0,-11 7-4 15,-1 5-3-15,1 5-4 16,1-2 0-16,-1 3 0 15,0-1 0-15,-4-1 0 16,-1-4-8-16,3 4-10 0,-3-8-27 16,-7-3-41-16,5-2-2 15</inkml:trace>
  <inkml:trace contextRef="#ctx0" brushRef="#br3" timeOffset="189881.1532">13638 14521 326 0,'0'0'6'16,"0"0"2"-16,-13-7 3 15,1 5 1-15,0 2 3 0,-6 4 2 16,-7 12 0-16,5 7 1 16,-4 18-5-16,-1 3-2 15,7 13-2-15,4 5-1 0,3 5-2 16,9 0-1-1,4-3-2-15,11-4 0 0,6-11-2 16,6-3 0-16,10-13 0 16,3-8 0-16,9-11 0 15,-2-6 0-15,7-8 0 0,-5-12-1 16,1-5 2-16,-4-10-1 16,-7-5 0-16,-7-9 0 15,-5-5 0-15,-9-12 1 16,-12-1-1-16,-4-8-1 0,-16-2 0 15,-8 2 1-15,-11 6-1 16,-9 8 0-16,-4 13 0 16,-1 13-1-16,-6 18 1 15,3 9-1-15,5 19 0 0,4 10-2 16,18 15-12-16,9 16-53 16,13-10-17-16</inkml:trace>
  <inkml:trace contextRef="#ctx0" brushRef="#br3" timeOffset="191424.971">21242 14239 369 0,'0'0'6'16,"0"0"5"-16,0 0 1 0,0-13 3 16,0 13 0-16,0-12 2 15,0 12 0-15,3-19 1 16,1 8-4-16,7-1-4 16,-1 5-3-16,4-4-7 0,2 4 0 15,1-3 0-15,-1 7 0 16,1 1 0-16,-5 2 0 15,0 2 0-15,-12-2 0 16,13 23 0-16,-13-8 0 0,-3 5 0 16,-7 0 0-16,-5 4 0 15,-5 1 0-15,1 1 0 16,-1-2 0-16,-3-5 0 16,0 1 0-16,9-5 0 0,-2 0 0 15,13-7 0 1,3-8 0-16,0 9 0 0,7-9 0 15,10 0 0-15,0-6 0 16,9-2 0-16,3-5 0 16,1 1 0-16,-3-3 0 0,0 2 0 15,-2 3 0-15,-5 1 0 16,-5 2 0-16,0 2 0 16,-15 5 0-16,10-6 0 15,-10 6 0-15,0 0-17 0,0 0-22 16,-25 0-50-16,25 0 1 15</inkml:trace>
  <inkml:trace contextRef="#ctx0" brushRef="#br3" timeOffset="191884.8769">21401 13842 322 0,'0'0'5'16,"-9"-5"4"-16,-4 1 2 15,0-2 1-15,-3 1 4 0,-10 4 1 16,-1 1 1-16,-8 6 2 16,3 12-4-16,-5 9-2 15,-1 13-1-15,6 5-3 0,0 9-1 16,12 6-1-16,3 1-2 15,9 2-1 1,8-3-5-16,3-2 0 0,14-4 0 16,9-9 0-16,10-6 0 15,4-7 0-15,9-6 0 16,4-14 0-16,4-9 0 0,5-6 0 16,3-11 0-16,-6-10 0 15,1-9 0-15,-8-7 0 16,-10-8 0-16,-7-7 0 0,-8-9 0 15,-14-2 0-15,-13-3 0 16,-13-1 0-16,-16 8 0 16,-13 11 0-16,-16 6 0 15,-8 19 0-15,-10 14 0 0,-3 17 0 16,-3 19 0-16,9 14-71 16,-1 17-19-16</inkml:trace>
  <inkml:trace contextRef="#ctx0" brushRef="#br4" timeOffset="204794.8102">18928 14543 328 0,'0'0'6'16,"0"0"4"-16,0 0 3 15,-7-2 2-15,7 2 3 16,-11-2 1-16,11 2 0 0,-9 0 1 16,9 0-4-16,-12 0-5 15,12 0-1-15,-13 7-3 16,13-7-1-16,-10 17-2 15,8-7 0-15,-3 3-1 16,2 2-1-16,3-3-2 0,0 0 0 16,8-1 0-16,1-4 0 15,4 0 0-15,4-5 0 16,1-2 0-16,1 0 0 16,1-5 0-16,1-2 0 0,-2 0 0 15,-6-3 0-15,-2 3 0 16,0-5 0-16,-11-1 0 15,0 0 0-15,0 1 0 16,-8 1 0-16,-1-1 0 0,-1 3 0 16,-4 4 0-16,1 0 0 15,-4 5 0-15,6 0 0 16,-4 2 0-16,3 4 0 16,0 3 0-16,1-2 0 0,-1 3 0 15,7 2 0-15,-1-1 0 16,4 1 0-16,2 0 0 15,0-1 0-15,6-2 0 16,-6-9 0-16,20 11 0 0,-9-7 0 16,5-4 0-16,-2 0 0 15,1-4 0-15,0-4 0 16,0-2 0-16,-5 0 0 16,-2-2 0-16,-3-3 0 0,-5 0 0 15,0 0 0-15,-8 3 0 16,-4-1 0-16,-3 6 0 15,-3 0 0-15,-4 4 0 16,2 1 0-16,0 2 0 0,0 5 0 16,3 2 0-16,4-2 0 15,4 5 0-15,1-1 0 16,8 2 0-16,0-11 0 16,3 16 0-16,6-13 0 15,4 5-4-15,4-6-18 0,6-2-30 16,-1 4-35-16,0-4-2 15</inkml:trace>
  <inkml:trace contextRef="#ctx0" brushRef="#br4" timeOffset="206270.2808">19184 14573 71 0,'0'0'7'16,"0"0"5"-16,0 0 5 15,-5-7 3-15,5 7 3 0,0 0 5 16,0 0 0-16,-10-11 2 15,10 11-6-15,0 0-2 16,0 0-3-16,0 0-2 16,0 0-2-16,0 0-3 15,0 0 0-15,-5 6 0 0,5-6-1 16,0 0 0-16,0 0 0 16,0 0-1-16,0 0 1 15,0 0-2-15,10 0 1 16,-3-13 0-16,2 1 0 0,0-8-1 15,3-4-1-15,3-9-1 16,0-4 0-16,5-8-1 16,0-9 0-16,2-6 0 15,6-6-6-15,1-6 0 0,4-10 0 16,0-3 0-16,6-8 0 16,2-8 0-16,6-6 0 15,-1-4 0-15,-1-9 0 16,5-1 0-16,0-3 0 0,0-7 0 15,-4 3 0-15,2-7 0 16,-4 6 0-16,3-4 0 16,-2 1 0-16,0-4 0 15,0 5 0-15,3-1 0 16,1-4 0-16,3 3 0 0,1 1 0 16,0 3 0-16,2 0 0 15,0 5 0-15,0 3 0 16,-2 3 0-16,-2 6 0 15,-3 3 0-15,-3 7 0 0,2 1 0 16,-8 4 0-16,4 6 0 16,-3 4 0-16,-1 4 0 15,-4 3 0-15,3 5 0 16,1-2 0-16,-4 11 0 0,-1 1 0 16,1 3 0-16,1 5 0 15,-6 2 0-15,-2 6 0 16,-2 5 0-16,-4 3 0 0,-5 10 0 15,-2 3 0-15,-5 8 0 16,1 3 0-16,-9 10 0 16,-2 7 0-16,0 0 0 15,0 0 0-15,0 0 0 16,-2 7 0-16,-4 8 0 0,-5 12-50 16,5-9-40-16,-4 2-3 15</inkml:trace>
  <inkml:trace contextRef="#ctx0" brushRef="#br4" timeOffset="208339.573">18737 14269 97 0,'0'0'7'0,"0"0"2"16,0 0 2-16,-3 10 5 15,3-10-1-15,-2 12 3 16,2-12 1-16,-3 13 1 0,3-13-4 16,0 9-3-16,0-9 0 15,0 0 0-15,0 0 1 16,0 0 1-16,0 0-1 0,0 0 2 15,8 3-1-15,-8-3 0 16,5-9-1-16,0-2-1 16,-1-4-3-16,4-5-1 15,-3-7-1-15,5-3 0 0,-3-2-2 16,6-10 1-16,-3 3 0 16,2-11-2-16,1 3 1 15,-1-6-1-15,1-1 0 16,1-3 0-16,2-2-1 15,1-3 0-15,0-1 1 16,-1 0-1-16,6-2 0 0,0 1 0 16,-6 1-1-16,5 1 0 15,-4 6 0-15,3-4 0 16,-2 6 0-16,1-1-1 0,2-2-1 16,-1 3 0-16,-1-3-1 15,6 0 1-15,-2-1-1 16,-1 2 0-16,2 2 2 0,-3-3-2 15,1 2 0-15,1 6 0 16,-1-1 0-16,-2 0 0 16,0 6 0-16,-1-8 0 15,4 5 0-15,0-3 0 16,-3-2 0-16,9 0 0 16,-4 0 0-16,2-2 0 0,1 1 0 15,-1 2 0-15,0-2 0 16,-2 3 0-16,2 4 0 15,-2-1 0-15,0-3 0 16,0 5 0-16,-3-2 0 0,4-3 0 16,-5 6 0-16,4-3 0 15,-2 0 0-15,0 3 0 16,1 1 0-16,-6 2 0 0,2 1 0 16,-3 2 0-16,0-1 0 15,-2 2 0-15,0 0 0 16,0 0 0-16,3-1 0 15,-2-1 0-15,5 4 0 0,-4 0-2 16,0-2 1-16,-1 3 1 16,0-2 1-16,-2 5 1 15,-2-4-2-15,3 0 0 16,-5 3 0-16,2-5 0 16,1 5 0-16,1-3 0 0,1 0 0 15,0 1 0-15,3 4 0 16,-1-5 0-16,3 3 0 15,0 2 0-15,-1-1 0 0,1-2 0 16,1 1 0-16,-7 0 0 16,2-6 0-16,-4 8 0 15,0-4 0-15,-2 2 0 16,0-1 0-16,-1 1 0 0,0 3 0 16,3-1 0-16,-3 0 0 15,4 3 0-15,-2-6 0 16,6 4 0-16,0-1 0 15,-4-2 0-15,3-1 0 0,5 2 0 16,-5-1 0-16,0-1 0 16,2-1 0-16,-1 7 0 15,0-6 0-15,0 6 0 16,-1 0 0-16,0 3 0 0,2-5 0 16,-3 8 0-16,3-4 0 15,2 3 0-15,-1-4 0 16,4 7 0-16,-3-4 0 15,2 1 0-15,-2 5 0 0,2-4 0 16,-2 4 0-16,-3 2 0 16,1 1 0-16,-3-1 0 15,3 3 0-15,-4 2 0 16,1 1 0-16,-3-3 0 0,0 3 0 16,4-2 0-16,-2 2 0 15,2-1 0-15,-2 5 0 16,4-2 0-16,-4-1 0 15,2 1 0-15,-4 2 0 0,-3 0 0 16,2 3 0-16,-11 2 0 16,14-2 0-16,-14 2 0 15,13 0 0-15,-13 0 0 16,15 0 0-16,-4 0 0 16,-2 0 0-16,1 2 0 15,0-2 0-15,2 2 0 0,1-2 0 16,-3 3 0-16,-3-1 0 15,-7-2 0-15,15 5 0 16,-15-5 0-16,10 7 0 0,-10-7 0 16,8 10 0-16,-8-10 0 15,4 12 0-15,-1-4 0 16,2 1 0-16,-2 2 0 0,-1 2 0 16,-2 1 0-16,3-3 0 15,-3 5 0-15,0-3 0 16,0 4 0-16,-3 0 0 0,-2 1 0 15,0 0 0-15,-2 1 0 16,-1 1 0-16,1 1 0 16,-1-1 0-16,1 1 0 15,-1-1 0-15,-4-1 0 16,2 1 0-16,0 1 0 16,-3-4 0-16,1-1 0 0,-1 0 0 15,4-2 0-15,-4-2 0 16,4 1 0-16,1-3 0 15,3-2 0-15,5-8 0 0,-7 15 0 16,7-15 0-16,0 19 0 16,4-9-70-16,1 0-24 15</inkml:trace>
  <inkml:trace contextRef="#ctx0" brushRef="#br4" timeOffset="217292.8356">21511 15908 333 0,'0'0'6'0,"0"0"3"16,5-9 4-16,-5 9 2 16,0-13 2-16,0 13-1 15,-5-9 1-15,5 9 0 16,-25-3-5-16,8 3-3 0,-6 7-3 15,1 6-2-15,-3 4-1 16,0 0-1-16,1 0 1 16,3 7-1-16,9-3 1 0,8-1-1 15,4 2 0-15,1-7 0 16,17 0 0-16,4-2 1 0,11-3 0 16,1-8-1-16,6-2 1 15,3 0 0-15,-1-2-1 16,0-8-2-16,-7 2 0 15,-7-4 0-15,-3 4 0 16,-9 1 0-16,-4-1 0 0,-12 8 0 16,11-9 0-16,-11 9 0 15,0 0 0-15,0 0 0 16,-5-3 0-16,5 3 0 16,-13 0 0-16,13 0 0 15,-12 12 0-15,12-12-3 16,-15 13-21-16,15-13-56 0,0 0-9 15</inkml:trace>
  <inkml:trace contextRef="#ctx0" brushRef="#br4" timeOffset="217822.9845">21729 15470 350 0,'0'0'6'15,"0"0"3"-15,-4-12 5 16,4 12 1-16,-5-10 0 16,5 10-1-16,0 0 2 15,0 0 1-15,-5 10-5 16,5 12-4-16,5 5-2 0,2 6-2 15,4 9 0-15,3 4-1 16,2 2-1-16,0 1 0 16,2-4-1-16,-1 0-1 0,-2-8 1 15,0-3-1-15,-2-7 0 16,-4-4 1-16,-1-5-1 16,-3-9 1-16,-5-9-1 0,0 0 1 15,10 6-1-15,-8-12 0 16,3-3 0-16,-2-12 1 15,4 1-1-15,1-2 0 16,2-3 1-16,-1 6-1 16,-1-1 0-16,5 2 0 0,-4 6 0 15,4 5 0-15,-3 4 0 16,-1 3-1-16,5 3 1 16,-7 9-1-16,2 1 1 15,2 3 0-15,1 3-1 16,-2-3 0-16,3 6-2 15,-4-4-4-15,2-1-9 0,3-7-15 16,-4 2-54-16,7-3-2 16</inkml:trace>
  <inkml:trace contextRef="#ctx0" brushRef="#br4" timeOffset="218206.7984">22363 15775 349 0,'0'0'4'0,"-2"-7"2"15,2 7 3-15,-13-18 1 16,1 9 2-16,-2 1 0 16,-2-2 1-16,-2 4 0 15,-3 4-3-15,0 2-2 16,5 10-3-16,0 3-2 0,7 2 0 16,1 5-1-16,6 2-1 15,4-2 0-15,8-1-1 16,5-3 1-16,5-7 0 15,5-2 0-15,-4-4 1 16,5-3-1-16,-4-4 1 0,0-9 0 16,-3-2 0-16,-3-6 0 15,-6 2 0-15,1 2-1 0,-4-1 1 16,-2 4-1-16,-3 1 0 16,-2 13-1-16,0 0 0 15,0 0-1-15,0 0 1 16,5 15-1-16,-2-3 0 15,2 3 0-15,2 0-2 0,-2-3-7 16,8 0-19-16,4-1-53 16,-4-4-2-16</inkml:trace>
  <inkml:trace contextRef="#ctx0" brushRef="#br4" timeOffset="218403.3594">22593 15625 385 0,'0'0'6'0,"0"0"1"16,0 0 2-16,0 0 2 16,4 9 0-16,-2 1 0 0,4 0 0 15,1 7 0-15,0-2-5 16,3 2-2-16,0 3-4 16,0 2-5-16,0-6-16 0,-2-15-56 15,4 12-6-15</inkml:trace>
  <inkml:trace contextRef="#ctx0" brushRef="#br4" timeOffset="218785.7848">22853 15601 392 0,'0'0'6'0,"0"0"0"16,0 0 2-16,0 0 1 15,0 0 0-15,0 0 0 16,2 7 1-16,3 5-1 0,1 5-4 15,-2 2-2-15,4 1-1 16,-1-3 0-16,-2 2-2 16,1-2 1-16,-4-5 0 15,0-3 0-15,-2-9 0 0,0 0 0 16,10 0 0-16,-7-7 0 16,2-7 1-16,3-7-1 0,-1-4 1 15,3-4-1-15,0 1 0 16,2-2 1-16,0 3-1 15,-1 0-1-15,-1 7 0 16,2 5 1-16,-2 8-1 0,2 4 0 16,-1 6 0-16,-2 7-1 15,1 7 1-15,1 3 0 16,-3 2 0-16,0 3 0 16,2 1-2-16,-4 0-2 15,-1 1-13-15,-5-5-64 16,0-5-4-16</inkml:trace>
  <inkml:trace contextRef="#ctx0" brushRef="#br4" timeOffset="218972.287">22513 15228 475 0,'0'0'3'0,"0"0"0"15,0 0 0-15,0 0 1 16,0 0-2-16,-5 8-6 16,3 6-76-16,2-14-2 0</inkml:trace>
  <inkml:trace contextRef="#ctx0" brushRef="#br4" timeOffset="220984.9836">18418 12379 352 0,'0'0'5'0,"0"0"4"15,0 0 2-15,0 0 2 16,0 0 0-16,0 0 2 0,0 0 1 16,15-11 2-16,0 4-5 15,10 2-2-15,7 0-1 16,16 0 0-16,9-4-2 0,15 4-1 16,10-2-7-16,8 1 0 15,4 6 0-15,13-2 0 16,2 2 0-16,0 2 0 0,-1 5 0 15,-7 8 0-15,-4-2 0 16,-2 9 0-16,-3 3 0 16,-10 7 0-16,-7 0 0 15,-8 6 0-15,-8 6 0 0,-6-2 0 16,-4 10 0-16,-6-2 0 16,-4 2 0-16,-3-3 0 15,-6 1 0-15,3-1 0 16,-5-4 0-16,-1-1 0 15,-4-9 0-15,-4 5 0 16,-3-8 0-16,-2-3 0 0,1 2 0 16,-5-4 0-16,1-3 0 15,-4-4 0-15,1 2 0 16,-2-4 0-16,-2-5 0 0,0-1 0 16,-4 0 0-16,0-12 0 15,3 10 0-15,-3-10 0 16,0 0 0-16,-3 9 0 0,3-9 0 15,0 0 0-15,-14 0 0 16,14 0 0-16,-11 0 0 16,11 0 0-16,-13-5 0 0,6-9-58 15,7 14-35 1,-12-5 0-16</inkml:trace>
  <inkml:trace contextRef="#ctx0" brushRef="#br4" timeOffset="221608.8868">20132 13332 338 0,'0'0'5'0,"0"0"3"16,0-10 3-16,0 10 3 15,0-13 1-15,0 13 0 16,19-12 1-16,-1 10 1 15,3 2-4-15,4 0-3 16,-1 5-1-16,6 4-2 0,-4 4-1 16,4 3 0-16,-2 1-1 15,-3-2 1-15,0-1-1 0,-1-4 0 16,-2 5-5-16,1-8 0 16,0-2 0-16,-9-2 0 15,1-3 0-15,0 0 0 16,-4 0 0-16,0-3 0 15,-1-4 0-15,-10 7 0 0,16-20 0 16,-12 5 0-16,4 1 0 16,-4-7 0-16,3-1 0 15,-1-3 0-15,-1-4 0 0,-2-2 0 16,-1-1 0-16,0 1 0 16,-2-1 0-16,0 2 0 15,0 2 0-15,0 2 0 16,0 3 0-16,0 3 0 15,-4 5 0-15,4 0 0 0,0 3 0 16,-3 5 0-16,3 7 0 16,-2-11 0-16,2 11 0 15,0 0-35-15,0 0-56 16,0 0-2-16</inkml:trace>
  <inkml:trace contextRef="#ctx0" brushRef="#br4" timeOffset="222338.7442">18672 12088 346 0,'0'0'7'0,"0"0"2"15,0 0 4-15,0 0 0 16,0 0 0-16,0 0 0 0,0 0 0 16,-15 0 1-16,3 6-6 15,-8 6-4-15,-5 3-1 16,-3 5 0-16,-4-1-1 0,-5 4 1 16,-3 2-1-16,-1-3 0 15,0 0 0-15,2-5 0 16,4 1 0-16,2-6 0 15,11-1 1-15,2-2-1 0,6-6-1 16,14-3 2-16,0 0-1 16,0 0 0-16,12 3 0 15,8-2 0-15,1 7 1 0,12-1 1 16,5 3 0-16,6 3 0 16,6 3-1-16,3 5-3 15,-7-1 0-15,4 5 0 16,-2-3 0-16,-7 2 0 15,-1 2 0-15,-10-2 0 16,-2-4 0-16,-8 5-7 0,-8-3-46 16,0-5-35-16,3 1 0 15</inkml:trace>
  <inkml:trace contextRef="#ctx0" brushRef="#br4" timeOffset="223923.9997">20256 10926 339 0,'0'0'6'15,"0"0"1"-15,0 0 3 16,0 0 2-16,0 0 1 0,0 0 1 16,0-16 2-16,7 8 0 15,7-7-4-15,2 3-1 16,11-8-2-16,8 2 0 16,7 0-2-16,6-1-1 0,9 7-1 15,7-5-1-15,-2 7-1 16,5 5-1-16,-5 2-1 15,-2 3 0-15,-7 8 0 16,-6 2-1-16,-10 5 0 16,-7-1 0-16,-8 4 0 0,-4-1 0 15,-6-4 0-15,-5-1 0 16,-1 0 0-16,-4-2-1 16,-2-10 1-16,3 12-2 0,-3-12-3 15,0 0-2-15,0 13-11 16,0-13-39-16,0 0-29 15,0 0-2-15</inkml:trace>
  <inkml:trace contextRef="#ctx0" brushRef="#br4" timeOffset="224917.3444">21347 10910 370 0,'0'0'5'16,"0"0"3"-16,0 0 2 16,0 0-1-16,-10-6 2 0,10 6 0 15,0 0 0-15,0 0 2 16,0 7-5-16,0-7-2 15,10 3-1-15,5-3 0 16,2-4 0-16,8-7 0 0,0-6-1 16,7-8 0-16,-2-5 0 15,0-7 0-15,-3-4-2 16,-2-7 1-16,-7-4 0 16,-6-5-2-16,-5 0 0 15,-7 3 0-15,-2 2-1 0,-11 8 0 16,-2 3 0-16,-2 17 0 15,0 9-1-15,-4 10 1 16,0 12 0-16,5 18 0 16,2 5 1-16,4 9-1 0,7 9 0 15,3 4 0-15,10 2 2 16,5-2-2-16,5-2 0 16,8-8-2-16,-1-5-1 0,5-2-4 15,-2-16-13-15,0-6-64 16,0 2-3-16</inkml:trace>
  <inkml:trace contextRef="#ctx0" brushRef="#br4" timeOffset="225567.4936">21812 10655 338 0,'0'0'5'0,"0"0"2"15,0 0 2-15,0 0 2 16,0 9-1-16,0 1 1 15,0 2 0-15,5 1 0 0,-1 6-5 16,0-1-2-16,5-1-2 16,1-2-1-16,0 0 0 15,0-5 0-15,-5 0 0 0,-5-10 1 16,12 4-1-16,-12-4 1 16,11-4 0-16,-9-6 0 0,0-3-1 15,3-3 0-15,0-5 0 16,0-1 0-16,3 2 0 15,-3 3 1-15,0 2-1 16,0 3 0-16,-5 12 0 0,4-13-1 16,-4 13 1-16,11 5 0 15,-11-5 0-15,12 18-1 16,-2-9 0-16,0 1 1 16,2 0-1-16,0 3 0 15,1-8 1-15,-3 2-1 0,0-1 1 16,-1-4 0-16,2-2-1 15,-11 0 1-15,15-2 0 16,-8-7 0-16,-2 0 0 16,2-6 0-16,4-5 0 15,-4 1 0-15,0-10 0 0,1 5-1 16,-2-3 1-16,-2 0 0 16,-2 0 0-16,-2 4 1 0,0-1-1 15,0 4 1-15,-4 5 0 16,2 0 0-16,-4 5 0 15,3 0 0-15,3 10 0 16,0 0 0-16,0 0 0 0,0 0-1 16,0 17 2-16,4 4-1 15,5 5 0-15,-1 4 1 16,1 0-1-16,2 7 0 16,-4-5 0-16,3 0-1 15,-1-4-1-15,-1-1 0 0,2-8-3 16,-5-1-3-16,5-3-8 15,-10-15-21-15,0 15-51 16,0-15 0-16</inkml:trace>
  <inkml:trace contextRef="#ctx0" brushRef="#br4" timeOffset="225855.7227">22317 10522 351 0,'0'0'8'15,"0"0"5"-15,0-9 3 16,0 9-1-16,0 0 1 16,-3-8 0-16,3 8 1 0,0 0 0 15,-3 8-8-15,1 4-4 16,-3 2-2-16,0 2-1 16,0 4-1-16,3-3 0 15,-3 1 0-15,3-3-1 16,2-3 0-16,0 0 0 15,2-1 0-15,8-4 0 0,2-2-1 16,1-3-2-16,2 0-6 16,2-2-22-16,0 0-51 15,0-2-3-15</inkml:trace>
  <inkml:trace contextRef="#ctx0" brushRef="#br4" timeOffset="226335.2319">22682 10447 438 0,'0'0'4'0,"-3"-8"2"16,-2-2 1-16,5-1 0 15,-2-3 1-15,2 4 0 16,0-5 0-16,0 0 0 15,13 3-4-15,-4 3-2 16,6 4 0-16,2-1-2 0,4 6-1 16,-2 0 0-16,1 3 0 15,-4 5-1-15,-2 1 0 16,-4 6 0-16,-8 0 0 0,-2 0 1 16,-2 5-1-16,-10-5 1 15,2 0 0-15,-3-1 0 16,3 1 0-16,1-5 0 0,-2-1 0 15,11-9 0-15,-5 13 0 16,5-13 1-16,10 5-1 16,3-3 1-16,4-2 0 15,1 4 0-15,2-2 0 0,-1-1 0 16,-2 5 0-16,-2-1 0 16,-2 2 0-16,-13-7 0 15,8 18 0-15,-8-8 0 16,-12 0 0-16,-4-1-1 15,-4 1-2-15,-4 0-4 16,-4 2-10-16,-4-5-20 0,-8-1-45 16,7-1-3-16</inkml:trace>
  <inkml:trace contextRef="#ctx0" brushRef="#br4" timeOffset="226707.0266">22789 10069 345 0,'0'0'5'16,"-12"-4"3"-16,-9 4 4 16,-4 0 2-16,-5 7 1 15,-7 10 1-15,-8 6 1 0,-4 9 2 16,-1 14-5 0,6 12-1-16,9 4-3 0,8 10-2 15,14 0-2-15,10-1-2 16,13-2 1-16,18-6-5 15,12-9 0-15,10-9 0 16,8-11 0-16,2-17 0 0,8-6 0 16,-3-14 0-16,-3-14 0 15,-7-13 0-15,-6-11 0 16,-4-10 0-16,-13-8 0 0,-7-5 0 16,-15-11 0-16,-10-2 0 15,-20 1 0-15,-10 4 0 16,-15 8 0-16,-9 11 0 15,-9 18 0-15,-6 16 0 0,-1 22-9 16,-9 16-76-16,12 16-2 16</inkml:trace>
  <inkml:trace contextRef="#ctx0" brushRef="#br5" timeOffset="247164.8128">7338 16849 97 0,'0'0'5'0,"0"0"4"0,0 0 2 16,0 0 5-16,0 0 5 15,-7-2 4-15,7 2 1 16,0 0 2-16,0 0-4 0,0 0-3 16,0 0-2-16,0 0-4 15,0 0-2-15,-2-10-3 16,2 10-2-16,0 0-1 16,9-12 0-16,2 5 1 0,-4 0-1 15,8-3 1-15,0-3-1 16,2-1 0-16,6-4-1 15,2-7 0-15,7 0-1 16,5-5-1-16,6-5-1 16,1-1-1-16,11-7 0 15,2-1-1-15,8 0 0 0,2-6 0 16,2 3 0-16,6-3 1 16,1 1 0-16,5-1 1 15,-4-4-3-15,2 1 1 0,1 2 0 16,-3-4-1-16,2 1 1 15,-4 1 0-15,2-1-1 16,-3-3 1-16,1 3 0 16,2-3 1-16,-3-1 0 0,5 2 0 15,2-4-1-15,0 1 1 16,5-1-1-16,-5-1 1 16,6 1-1-16,0 0 0 15,3-1-1-15,-5 1 2 16,0 1-1-16,-2 2-1 15,2-2 1-15,-3 1 0 0,-3 1 0 16,1 0 0-16,0 0-1 16,-1 3 0-16,-4-1 1 15,7-2-1-15,-5 0-1 0,8 3 1 16,-6-3 0-16,3 0 1 16,0 2 0-16,3-2-1 15,-1 0 1-15,-2 1-1 0,3 1 1 16,-4 0-1-16,2 1 0 15,-3-2-1-15,-3 3 0 16,4 1 0-16,-1 0 0 16,-3-1-1-16,0 2 2 15,0-2 0-15,-2 2 0 16,2 1 0-16,0-2 1 0,-3 2-1 16,4 1 1-16,-2-2 1 15,2 3-1-15,-2-5-1 16,2 7 1-16,-1-3 0 15,0 1-1-15,3-1 1 0,-4-1-1 16,4 4 0-16,0-4 1 16,-1 1-1-16,1-1 0 0,1 3 1 15,2-3-1-15,1 3 1 16,1-2-1-16,0 1 1 16,-1 2 0-16,0 1 0 15,4 0-1-15,-4-2 1 0,3 5-1 16,-3-5 1-16,6 2 0 15,-1-2 0-15,-2 3 0 16,5-1 0-16,0-2 1 16,2-3 0-16,1 3 0 15,0 1 1-15,0-2-1 16,1 1 1-16,1 2-1 0,0-2-1 16,-3 3 1-16,0-3-2 15,2 0 1-15,-4-1-1 16,-2 2 0-16,1-1 0 15,1-1-1-15,0 1 1 0,-2-2 0 16,2-2 0-16,0 5 0 16,-3-3-1-16,3-1 0 0,3 4 1 15,-6-4 0-15,1 0 0 16,-4 3-1-16,1 1 1 16,0-4 0-16,-2 5 1 15,-3-2 0-15,2 2-1 0,-2 0 0 16,1 0 0-16,1 6 0 15,0-3 0-15,-2 5 0 16,1-3 0-16,-1 1 0 16,-1 2-1-16,-1 0 2 15,0 1 0-15,-1-3-1 0,1 5 1 16,-2-2 0-16,1 0-1 16,-3 0 1-16,-3 2 0 15,3 5-1-15,-5-6 1 16,0 3 0-16,-5-3-1 0,2 2 1 15,3 1-1-15,-5 0 2 16,-1 0-2-16,-1 0 0 16,1 0 0-16,-2-1 0 0,2 1 0 15,-1-3 0-15,-4 4 0 16,-1-2 0-16,1 1 0 16,-4 2 0-16,4 1 0 15,-5 1 0-15,2-1 0 0,1 2 0 16,-6 1 0-16,2 2 0 15,-2-3 0-15,1 5 0 16,-4-1 0-16,-4 3 0 16,0-3 0-16,-5 7 0 15,0-2 0-15,-3 6 0 0,-5 0 0 16,-2-3 0-16,0 4 0 16,-1 2 0-16,-4-2 0 15,0 2 0-15,1 1 0 16,-6 1 0-16,-1 2 0 0,-1 0 0 15,-4 0 0-15,2 2 0 16,0 2 0-16,-3-5 0 16,2 4 0-16,-2 2 0 15,1-4 0-15,-2 4 0 0,1 0 0 16,-1-3 0-16,1 3 0 16,-1-3 0-16,1 3 0 15,0 0 0-15,1 0 0 0,-1 0 0 16,-3-2 0-16,5 2 0 15,-3 0 0-15,0 0 0 16,1 0 0-16,-1 0 0 0,-1 2 0 16,1-2 0-16,-4 0 0 15,6 3 0 1,-4-3 0-16,0 0 0 0,-10 0 0 16,13 4 0-16,-13-4 0 15,12 3 0-15,-12-3 0 0,12 5 0 16,-12-5 0-16,13 4 0 15,-13-4 0-15,12 6 0 16,-12-6 0-16,13 5 0 16,-13-5 0-16,12 2 0 0,-12-2 0 15,13 3 0-15,-13-3 0 16,14 2 0-16,-14-2 0 16,16 0 0-16,-7 0 0 15,-9 0 0-15,16 2 0 0,-16-2 0 16,12 0 0-16,-12 0 0 15,14 3 0-15,-14-3 0 16,11 5 0-16,-11-5 0 16,9 7 0-16,-9-7 0 15,10 7 0-15,-10-7 0 0,11 11 0 16,-11-11 0-16,7 9 0 16,-7-9 0-16,7 13 0 15,-7-13 0-15,7 13 0 16,-7-13 0-16,8 12 0 0,-8-12 0 15,7 10 0-15,-7-10 0 16,8 12 0-16,-8-12 0 16,5 12 0-16,-5-12 0 0,7 12 0 15,-7-12 0-15,3 13 0 16,-3-13 0-16,3 12 0 16,-3-12 0-16,2 10 0 15,-2-10 0-15,0 14 0 0,0-14 0 16,0 9 0-16,0-9 0 15,2 8 0-15,-2-8 0 16,0 0 0-16,0 12 0 16,0-12 0-16,0 0 0 15,-7 10 0-15,7-10 0 0,-10 7 0 16,10-7 0-16,-13 7 0 16,13-7 0-16,-15 7 0 15,15-7 0-15,-9 6-5 16,9-6-83-16,0 0-2 0</inkml:trace>
  <inkml:trace contextRef="#ctx0" brushRef="#br5" timeOffset="250065.2684">7935 16776 166 0,'0'0'8'0,"0"0"4"16,0 0 2-16,0 0 1 16,0 0 1-16,0 0 2 15,0 0 0-15,0 0 0 16,0 0-4-16,10-6-2 0,-4 4 0 16,5-1-1-16,4-1 2 15,3-4-1-15,5 0 0 16,-4 1 1-16,8-2-3 0,1-4-1 15,2 1-2-15,2-2 0 16,3-2-4-16,2-2 0 16,-2 2-1-16,2-2 0 15,1 3 1-15,1-5-1 16,1 1 0-16,2-1 0 16,5-3 2-16,5-1 0 15,3-3-1-15,7-6 1 0,5-2-1 16,6-4 0-16,4-6-1 15,5 1 0-15,2-1 0 16,4-7 0-16,4 2-2 0,-3-1 1 16,1 0 0-16,-4 3 0 15,4-2-1-15,-6-2 1 16,1 4-1-16,-6 1 1 0,1 1 0 16,-3-4 0-16,0 6 0 15,0-4 0-15,-2 2 0 16,1-2-1-16,-3 1 1 15,2 3-1-15,-6-4 1 16,1 4-1-16,0 0-1 0,-6-3 1 16,3 3 0-16,-5 1 1 15,3 0-1-15,-3-1 0 16,3-2 1-16,-3 0-1 16,2 2 1-16,-2-4-1 15,1 2 1-15,-4-2-1 0,2 1 1 16,1 3-1-16,-6-3 1 15,1 5-1-15,0-3-1 16,-1 3 1-16,1-5 0 0,3 5 0 16,-3-1 0-16,0 1 0 15,-3 0-1-15,3 0 2 16,1 0 0-16,-6 5-1 0,2-5 1 16,-2 5-1-16,1-1 0 15,-3-1 0-15,-1 2 1 16,1-1-2-16,-2 4 0 15,1-5 1-15,-1 1-1 16,-2 1 0-16,4 3 1 0,-2-2-1 16,-4 2 1-16,4 0-1 15,-1-2 0-15,0 4 0 16,0-3 1-16,0 4-1 16,5-7 1-16,-2 6 0 15,5-5 0-15,-1 2 1 0,4-1-1 16,-4 1 1-16,6 0 0 15,-1-2-1-15,4 2 1 16,-1-2 0-16,3-1-1 0,-4 4 1 16,7 0 0-16,-6-4-1 15,5 6 0-15,-3-5 1 0,4 5-1 16,0-3 0-16,-4 3 0 16,3-2 0-16,2-2 0 15,4 7 1-15,-4-3-1 16,3-4 1-16,-4 5-1 15,4-6 1-15,-3 1 0 0,4 2-1 16,-4-4 1-16,3 4-1 16,1-3 1-16,-2 0 0 15,3 0-1-15,-3-1 1 16,2 1-1-16,1 0 1 16,-3 0-1-16,6 0 0 15,-2-5 1-15,1 4-1 0,3-1 0 16,2-1 0-16,1-3 0 15,2 4 0-15,-4 0 0 16,3-1 0-16,-4 3 0 0,1-2 1 16,-2-1 0-16,0 0 0 15,-4 2-1-15,1 2 0 16,-1 0 1-16,1-5-1 0,0 4 0 16,2 0-1-16,-3-1 1 15,6 2-1-15,-4-2 1 16,5 1-1-16,-1 2 1 15,-2-3-1-15,2 2 1 0,-3-1-1 16,-1 2 1-16,2 0 0 16,-3-1-2-16,-7 1 1 15,2 0-1-15,-4 1 1 16,-4-1 0-16,0 0-1 16,-2 1 1-16,-3 1 0 0,-3-2 2 15,4 3-1-15,-5 0 1 16,-2 2 0-16,-2 0-1 15,2 3 1-15,-4 1 0 0,0 0 0 16,0 1 0-16,-4 1-1 16,-2 1 1-16,-2 1-1 15,-2 2 1-15,2-2-1 0,-8 3 0 16,7 1-1-16,-5-2 1 16,0 2-1-16,-1 1 1 15,0-2 0-15,-4 4 0 16,-3 0 1-16,4-3-1 0,-2 3 1 15,1 1 0-15,4-3 0 16,-5 1 0-16,6 0-1 16,-1 0 1-16,-2-2-1 15,2 4 1-15,-2-3-1 16,0 2 1-16,-1 3-1 0,1-3 0 16,-5 2 1-1,8-2-1-15,-8 0 1 0,4 3-1 16,-1-5 1-16,-1 3-1 15,3-2 1-15,-3-2 0 16,3 3-1-16,-2 1 1 0,2-3-1 16,-4 2 0-16,2 1 1 15,-1 0-1-15,1-1 1 16,-3 3-1-16,-3 0 1 0,-3 0-1 16,-1-1 1-16,2 4-1 15,-3-1 1-15,1-3-1 16,-3 2 1-16,2-1-1 0,3 3 1 15,-2-3-1-15,-2 1 0 16,2-1 2-16,-2 5-2 16,-1-3 0-16,2 0 0 15,-4 0 0-15,4-1 0 16,-8 2 0-16,6 2 0 16,-2-4 0-16,-1-1 0 15,3 3 0-15,-3-1 0 0,4 0 0 16,-4 0 0-16,3 1 0 15,-3-2 0-15,-2 4 0 16,-2 2 0-16,-8 5 0 0,12-8 0 16,-12 8 0-16,0 0 0 15,0 0 0-15,0 0 0 0,0 0 0 16,0 0 0-16,0 0 0 16,0 0 0-16,0 0 0 15,0 0 0-15,0 0 0 16,0 0 0-16,0 0 0 0,0 0-7 15,0 0-82-15,0 0-2 16</inkml:trace>
  <inkml:trace contextRef="#ctx0" brushRef="#br5" timeOffset="251913.1589">20261 9624 269 0,'0'0'6'16,"0"0"4"-16,0 0 2 16,0 0 2-16,0 0 4 15,0 0 1-15,12-2 4 16,1-3 1-16,4-2-5 0,8-4-2 16,4-4-2-16,8-3-1 15,6-1-3-15,4 2-2 16,0-3-1-16,0-2-2 0,1 2-1 15,-8 0 0-15,2 5-1 16,-12 0-1-16,-2 3-3 16,-11 2 0-16,-2 5 0 15,-5-1 0-15,-10 6 0 16,0 0 0-16,0 0 0 16,0 0 0-16,-6 11-6 15,0-1-9-15,0 2-27 0,1 3-44 16,-2 2 1-16</inkml:trace>
  <inkml:trace contextRef="#ctx0" brushRef="#br5" timeOffset="253386.7069">7535 16880 322 0,'0'0'8'15,"0"0"4"-15,0 0 4 16,5-8 3-16,-5 8 1 16,0 0 1-16,0 0 0 15,0 0 1-15,0 0-7 0,0 0-4 16,-5 12-3-16,0-1-3 15,0 1 0-15,5-2-2 16,0 2 0-16,0 0-3 16,0-12 0-16,13 13 0 0,-1-11 0 15,1 0 0-15,4-2 0 16,-4-7 0-16,1-3 0 16,-2-2 0-16,1 0 0 0,-6-6 0 15,-2 3 0-15,-2 3 0 16,-6 0 0-16,-2 1 0 15,-7 7 0-15,-3 1 0 16,1 3 0-16,-2 3 0 0,-3 4 0 16,3 1 0-16,4 4 0 15,2 3 0-15,5 0 0 16,5 0 0-16,0-3 0 16,5 0 0-16,5-2 0 15,5-3 0-15,3 1 0 0,1-8 0 16,1 0 0-16,-2-8 0 15,-1 4 0-15,-4-6 0 16,-4 0 0-16,-1 0 0 16,-6 1 0-16,-2-2 0 0,0 11 0 15,-12-14 0-15,-1 11 0 16,1 3 0-16,0 0 0 16,-3 3 0-16,3 5 0 0,1 1 0 15,-1 1 0-15,7 0 0 16,5 0 0-16,0 2 0 15,0-12 0-15,12 9 0 16,1-9 0-16,-1 0 0 16,6 0 0-16,1-4 0 0,-1-4 0 15,-4-1 0-15,-1-1 0 16,-3 0 0-16,-9 3 0 16,-1 7 0-16,0-15 0 15,0 15 0-15,-15-5 0 0,4 5 0 16,-6 0 0-16,2 8 0 15,-2 1 0-15,4 1 0 16,1 4 0-16,5 1 0 16,1-3 0-16,3-1 0 15,3 2 0-15,0-13 0 0,11 14-10 16,-11-14-10-16,17 6-27 16,-4-4-41-16,-6-2 0 15</inkml:trace>
  <inkml:trace contextRef="#ctx0" brushRef="#br5" timeOffset="254828.3103">21073 9332 340 0,'0'0'7'15,"0"0"3"-15,0 0 4 16,0 0 2-16,-4-8 0 15,4 8 1-15,-8-2 1 0,8 2 0 16,-12 0-6-16,12 0-3 16,-10 12-3-16,10-12-1 15,-8 17-1-15,8-9-1 16,0 1 0-16,0-9-1 16,15 11 0-16,-5-7 1 0,5-2 0 15,0-2 0-15,5-3-3 16,-1-3 0-16,-1-2 0 15,-3-1 0-15,-2-4 0 0,-1 1 0 16,-8 0 0-16,-4 0 0 16,-4 4 0-16,-8 0 0 15,-6 6 0-15,1 2 0 16,-1 0 0-16,-5 2 0 0,7 9 0 16,-1 1 0-16,9 0 0 15,0 0 0-15,8 0 0 16,0-1 0-16,0-11 0 15,16 12 0-15,1-9 0 16,-4-3 0-16,6-3 0 0,-2-2 0 16,-2-5 0-16,-5 0 0 15,0-2 0-15,-5 2 0 16,-2 0 0-16,-3 1 0 16,0 9 0-16,-16-16 0 0,7 14 0 15,-6 2 0-15,0 0 0 16,-2 5 0-16,4 3 0 15,0-1 0-15,6 3-12 0,-1 7-49 16,6-7-28-16,2 0-2 16</inkml:trace>
  <inkml:trace contextRef="#ctx0" brushRef="#br5" timeOffset="255622.3068">20757 9365 289 0,'0'0'6'0,"0"0"3"15,0 0 1-15,-7 6 4 16,7-6 0-16,0 11 1 16,0-2 4-16,3 1 0 0,12 0-4 15,0-3-2-15,4 3-1 16,7-5-2-16,6 0-1 16,3-3 0-16,4-2-1 0,3 0 0 15,1-4-2-15,0 1-1 16,1-4 0-16,-4 2-1 15,-6 0-1-15,-2-2 1 16,1 4-1-16,-13-2-1 0,-1 3-2 16,-3-1 0-16,-3-2 0 15,-13 5 0-15,11-6 0 16,-11 6 0-16,0 0 0 16,0 0 0-16,0 0 0 15,0 0 0-15,0 0 0 16,0 0 0-16,0 0 0 0,0 0 0 15,0 0 0-15,-4-6 0 16,4 6 0-16,0 0 0 16,0 0 0-16,-11 3 0 0,11-3 0 15,0 0 0-15,0 0 0 16,0 0 0-16,0 0 0 0,0 0 0 16,0 0 0-16,0 0 0 15,0 0 0-15,0 0 0 16,0-9 0-16,0 9 0 15,5-14 0-15,1 4 0 0,-2-3 0 16,1 3 0-16,-1-2 0 16,0 3 0-16,1-2 0 15,-5 11 0-15,2-16 0 16,-2 16-85-16,6-9-4 16</inkml:trace>
  <inkml:trace contextRef="#ctx0" brushRef="#br5" timeOffset="291725.4077">20984 9312 272 0,'0'0'8'0,"0"0"2"15,0 0 4-15,0 0 0 0,0 0 1 16,0 0-1-16,-10-2 1 15,10 2 0-15,0 0-5 16,-10 7-6-16,10-7-2 0,-2 12-1 16,2-12 0-16,0 12 1 15,0-12 0-15,4 10 1 16,6-10-1-16,3 0 2 16,0 0 0-16,4-7 1 15,-4-3 3-15,-2 0 1 0,2-2 0 16,-7 2 0-16,-6 0 0 15,0-1-1-15,-8 8-1 16,-4 0-2-16,-6 3-3 16,0 0-1-16,3 12-7 0,-2 20-60 15,9-17-16-15</inkml:trace>
  <inkml:trace contextRef="#ctx0" brushRef="#br5" timeOffset="297471.5929">16240 11487 214 0,'0'0'9'0,"0"0"4"0,4 10 5 16,-4-10 2-16,5 20 6 16,-3-11 1-16,-2 5 0 15,2 1 4-15,-2-4-7 0,0 1-5 16,-2-4-3-16,0 2-2 15,2-10-4-15,0 0-1 16,-13 0-2-16,5-12 0 16,-1-17-2-16,0-7-1 15,-3-19-1-15,0-16 0 0,2-29-1 16,5-21 1-16,3-28-3 16,2-26 0-16,15-29 0 15,11-16 0-15,17-14 0 16,15-7 0-16,15-2 0 15,17 5 0-15,20 7 0 0,14 16 0 16,8 12 0-16,10 12 0 16,7 17 0-16,0 19 0 15,-5 13 0-15,-12 18 0 0,-10 20 0 16,-16 20 0-16,-20 20 0 16,-18 19 0-16,-22 8 0 15,-17 17 0-15,-17 11 0 0,-12 9 0 16,-7 0 0-1,-5 1 0-15,-6 10 0 0,-4-2 0 16,7 9-14-16,-6-3-44 16,10 0-31-16,-2-1-1 15</inkml:trace>
  <inkml:trace contextRef="#ctx0" brushRef="#br5" timeOffset="297944.2773">18181 7124 354 0,'0'0'7'0,"0"0"4"0,-6-9 3 16,6 9 0-16,-8-8 2 15,8 8-1-15,0 0 2 16,-4 3 0-16,4 14-6 0,2 10-2 16,3 8-4-16,2 4-2 15,6 8 0-15,-2 6-1 16,3-4-2-16,3 1-3 15,-2-11-9-15,2-2-33 0,-1-4-41 16,-2-9 1-16</inkml:trace>
  <inkml:trace contextRef="#ctx0" brushRef="#br5" timeOffset="298356.54">18433 7303 393 0,'0'0'5'15,"0"0"0"-15,0 0 1 16,0 0 2-16,0 0 0 0,6 8 1 16,-3 6 0-16,6-1 0 15,-1 3-4-15,4 7-1 16,-1-1-1-16,3-1-1 0,-5-5-1 16,1 0 0-16,-2-7 0 15,-8-9 0-15,12 10 0 16,-12-10-1-16,7-5 1 15,-4-5 1-15,-1-7-1 16,-2-5 0-16,4-4 0 16,-2 2 0-16,1-1-1 0,1 3 1 15,-1 2-2-15,2 5 1 16,-3 5 0-16,-2 10 0 16,11-2 0-16,-11 2-1 15,16 12 2-15,-3-2-1 16,2 2 0-16,0-2 1 0,2 4-1 15,3-5 0-15,0-2-1 16,0 0-2-16,0-4-3 0,-4-3-7 16,3-3-10-16,-12-6-16 15,2-5-27-15,0-6-8 16</inkml:trace>
  <inkml:trace contextRef="#ctx0" brushRef="#br5" timeOffset="298525.0735">18756 7038 257 0,'0'0'13'0,"0"0"5"0,-3-10 4 16,3 10 4-16,-2-10 0 15,2 10 2-15,-4-10-1 16,4 10 1-16,0 5-11 16,6 7-5-16,5 8-4 0,4 2-3 15,0 8-2-15,2 0-1 16,3 2-1-16,0-1-4 16,0 3-10-16,-5-10-19 15,-10-2-51-15,8-1 0 16</inkml:trace>
  <inkml:trace contextRef="#ctx0" brushRef="#br5" timeOffset="298725.0829">18948 7110 351 0,'0'0'6'0,"0"0"5"0,0 0 0 16,0 0 3-16,-8-6-1 16,8 6 2-16,-9 6 2 15,6 1-2-15,1 8-4 16,2-1-3-16,2 6-2 0,4 1-1 15,8 1 0-15,2-7-2 16,8-3 0-16,3-5-3 16,1-4-3-16,4-1-15 0,7-2-63 15,-6-5-3 1</inkml:trace>
  <inkml:trace contextRef="#ctx0" brushRef="#br5" timeOffset="299738.8771">18354 7371 305 0,'0'0'7'0,"0"0"2"15,0 0 1-15,0 0 1 16,0 0 0-16,0 15 1 0,-3-4 1 15,3 3 0-15,0 7-7 16,0-1-1-16,5 2-2 16,0-3-1-16,1-1-2 0,1-4-8 15,3 1-21-15,5-2-43 16,-5-8-4-16</inkml:trace>
  <inkml:trace contextRef="#ctx0" brushRef="#br5" timeOffset="299956.2995">18351 7181 402 0,'0'0'4'0,"0"0"1"16,0 0 0-16,0 0 0 15,8-3 0-15,-8 3-2 16,8-1-15-16,-8 1-59 16,9 1-6-16</inkml:trace>
  <inkml:trace contextRef="#ctx0" brushRef="#br5" timeOffset="301137.8554">19346 6699 315 0,'0'0'6'0,"0"0"2"16,-11-8 2-16,11 8 3 15,-12-5 3-15,12 5 3 0,-12-7-1 16,12 7 2-16,-13-9-3 16,13 9-3-16,0 0-2 15,0 0-3-15,-7-2-1 16,7 2-2-16,0 0-1 15,0 0-1-15,0 0-1 0,0 8 0 16,0 2 0-16,0 4-1 16,5 7-2-16,0 3 0 15,5 5 0-15,0 7 0 16,0-4 0-16,3 0 0 16,-1 1 0-16,-3-4 0 0,4-7 0 15,-6-5 0 1,1 1 0-16,0-8 0 0,-8-10 0 15,5 12 0-15,-5-12 0 16,0 0 0-16,0 8 0 0,0-8 0 16,0 0 0-16,0 0 0 15,-5 9 0-15,5-9 0 0,0 0 0 16,0 0 0-16,0 0 0 16,-8 8 0-16,8-8 0 15,0 0 0-15,0 0 0 16,0 0 0-16,0 0 0 0,-10 10 0 15,10-10 0-15,0 0 0 16,0 0 0-16,0 0 0 16,-7 7 0-16,7-7 0 15,0 0 0-15,0 0 0 0,0 0 0 16,9-10 0-16,2 1 0 16,11-4 0-16,3 1 0 15,7-5 0-15,3-4 0 16,4-1 0-16,6-3 0 15,0 4 0-15,-2 1 0 16,-4-1 0-16,-7 7 0 0,-2-1 0 16,-10 5 0-16,-6 5 0 15,-14 5 0-15,0 0 0 0,-6 5 0 16,-4 7-35-16,3 1-52 16,-16-1-2-16</inkml:trace>
  <inkml:trace contextRef="#ctx0" brushRef="#br5" timeOffset="301358.4581">19574 6803 385 0,'0'0'8'16,"0"0"4"-16,0-13 0 16,0 13 2-16,0 0 1 15,0 0 1-15,11 5 1 0,-2 7 0 16,3 10-8-16,4 3-3 15,1 5-6-15,0 2 0 16,1 2 0-16,-1-2 0 0,-4 1 0 16,-3-10-13-16,-1 4-20 15,6-7-52-15,-9-6-3 16</inkml:trace>
  <inkml:trace contextRef="#ctx0" brushRef="#br5" timeOffset="301771.8989">19562 6441 298 0,'0'0'6'0,"-20"-13"2"0,1 3 5 15,-9-2 0-15,-4 5 3 16,-8-1 1-16,-5 8 2 16,-10 8 0-16,5 16-4 15,1 10-1-15,4 16-4 16,8 9 0-16,9 13-2 0,12 5 0 15,10 6-2-15,14-3 0 16,16 3-2-16,16-4 0 0,11-7-1 16,15-7 0-16,6-11-1 15,6-12 0-15,1-10-1 16,5-12 0-16,-1-13 1 0,-3-8-1 16,-1-15-1-16,-13-12 2 15,-1-11-2-15,-13-13 0 16,-13-12 0-16,-8-11 0 15,-16-12 0-15,-15-6 0 16,-18-14 0-16,-16 1 0 0,-16 3 0 16,-17 10 0-16,-10 16 0 15,-10 20 0-15,-7 22 0 16,-7 31 0-16,5 26 0 16,1 27 0-16,11 30-13 0,22 16-70 15,0 14-4-15</inkml:trace>
  <inkml:trace contextRef="#ctx0" brushRef="#br5" timeOffset="311111.8812">17862 17172 146 0,'0'0'6'16,"-10"0"7"-16,0 0 4 15,0 0 4-15,-3 5 3 16,3-5 0-16,-2 2-3 16,5-2 4-16,7 0-7 15,0 0-3-15,14-7-4 16,16 0-1-16,15-6-1 0,14-4 3 15,21-10 1-15,19-1-2 16,25-11 0-16,19-3 0 16,20-6-1-16,24-5-2 15,23-5 1-15,25-2-4 0,59-4 0 16,-23 0-2-16,57-2 1 16,-33 0-2-16,12 2 0 15,-2 2 1-15,-1 5-3 0,-16 3 3 16,-50 7 0-16,26 5 0 15,-58 5 0-15,18 1 0 16,-23 5-1-16,-15 6 0 0,-21 0-1 16,-21 5 1-16,-27 0-1 15,-18 6 1-15,-22-2 0 16,-17 7 0-16,-20-1 1 16,-16 2 0-16,-13-2 0 15,-11 10-1-15,0-13 0 16,0 13-2-16,-20-12 0 15,10 8 0-15,-3-1 0 0,-2 2 0 16,2 1 0-16,1 2 0 16,0 0 0-16,-3 0-11 15,15 0-30-15,-17 10-46 0,4-3-3 16</inkml:trace>
  <inkml:trace contextRef="#ctx0" brushRef="#br5" timeOffset="314373.7823">18496 15784 239 0,'0'0'10'16,"7"-9"5"-16,2-1 4 0,2-2 4 15,-1 0 3-15,-1-6 1 16,5 0 4-16,-7 1-1 16,-2 2-8-16,-5 5-6 15,-5 1-5-15,-11 6-2 0,-5 3-4 16,-7 12-2-16,-7 5-1 16,-6 8-2-16,3 5 0 15,-2 8-1-15,6-2 1 0,6 2 1 16,8-1-1-16,13-5 1 15,7-5 0-15,14-7 2 16,11-5-1-16,10-5 1 16,10-8 0-16,3-2 0 15,10-2-1-15,-3-5 1 16,3-5-1-16,-4 1-2 0,-9-2 0 16,-5 4 0-16,-8 1 0 15,-10 0 0-15,-6 4 0 16,-7 1 0-16,-9 3 0 15,0 0 0-15,0 0 0 16,0 0 0-16,0 0 0 0,0 0 0 16,-5 6 0-16,5-6 0 15,-9 6-9-15,9-6-11 16,-14 11-23-16,5-6-44 0,9-5-1 16</inkml:trace>
  <inkml:trace contextRef="#ctx0" brushRef="#br5" timeOffset="315025.1099">18866 15480 365 0,'0'0'6'0,"0"0"3"15,-5-10 4-15,5 10 2 0,-5-15 0 16,5 15 0-16,-2-7 0 15,2 7 1-15,0 7-5 16,2 15-4-16,6 1-3 0,4 11-3 16,3 6 0-16,2 0 0 15,3 4 0-15,0-2-1 16,4-1-3-16,-3-9-4 16,-4-3-9-16,5-15-45 0,-2 9-23 15,-4-10-5-15</inkml:trace>
  <inkml:trace contextRef="#ctx0" brushRef="#br5" timeOffset="315353.2316">19226 15638 314 0,'0'0'4'0,"0"0"4"15,-11 3 1-15,11-3 3 0,-11 17 1 16,6-4 1-16,0-1 1 15,1 5-1-15,4 0-4 16,0 1-2-16,9 0-3 16,6-3-1-16,0-6-2 15,10-4 1-15,0-3 0 0,-1-2-2 16,4-4 1-16,-3-6 0 16,0-5-1-16,-10-2 1 15,-1-4 0-15,-9-1 0 16,-2 3-1-16,-6-3 0 0,-6 2 0 15,-7 5 0-15,-1 3-1 16,-8 6-1-16,3 6-3 16,-1 0-7-16,4 7-17 15,-4 5-51-15,14 2-1 0</inkml:trace>
  <inkml:trace contextRef="#ctx0" brushRef="#br5" timeOffset="315701.9119">19659 15441 329 0,'0'0'5'0,"-5"-5"1"0,-7 2 3 16,1 0 2-16,-5 2 2 16,-7 1 1-16,0 0-1 15,0 1 0-15,4 10-4 16,-3 1-2-16,10 5-3 15,4 0-2-15,8 0 1 0,0 3-3 16,15-2 0-16,4-1 0 16,6 1 0-16,5-7 1 15,0 2-1-15,2-3 0 16,-4-1 0-16,-1-1 0 0,-10 1 0 16,-4-2 1-16,-13-7-1 15,5 14 0-15,-5-14 0 16,-15 15-1-16,-2-5 0 15,-8-5-5-15,0 7-10 0,-7-1-34 16,2-2-27-16,8-4-5 16</inkml:trace>
  <inkml:trace contextRef="#ctx0" brushRef="#br5" timeOffset="316415.838">19870 15477 352 0,'0'0'4'16,"0"0"2"-16,0 0 2 0,0 0-1 15,0 0 3-15,-5 6-1 16,5-6 0-16,0 0 1 16,12 9-4-16,-1-9-1 0,6 0-2 15,1 0 1-15,1-5-2 16,-4-2 1-16,2-5-1 15,-4-3 0-15,-6 0-1 16,-4 0 0-16,-3 0 0 16,-7 2-1-16,-9 4 0 0,-1 3-1 15,0 6 1-15,-3 6 0 16,2 6 0-16,4 2-1 16,1 4 1-16,3 2 0 0,10 0-1 15,0 0 1-15,12-8 0 16,11-2 0-16,5-2 0 15,9-8 0-15,7 0 0 16,8-10 1-16,1-5-1 16,7-5 1-16,-6-5-1 0,1-2 1 15,-8-1 0-15,-10 2 0 16,-10-2 1-16,-11 1-1 16,-11 4 0-16,-8 8 1 0,-15 4-1 15,-7 3 0-15,-1 8-1 16,-7 2 0-16,0 11 0 15,5 3 0-15,-1 3 0 16,8 3 0-16,8 0 0 0,10 0 1 16,6-4-1-16,12-3 0 15,8-10 1-15,3-4-1 16,7-1 0-16,-6-12 1 16,3-8 0-16,-10-6-1 15,-2-3 1-15,-11-9 0 0,-7-7 0 16,-3-2 1-16,-10 0-1 15,-3-3 1-15,-9 6 0 16,0-1 0-16,2 12 1 16,1 7-1-16,2 16 0 0,6 10 1 15,5 15 0-15,9 17 0 16,9 13 0-16,12 11-1 16,11 7 0-16,11 6 0 15,12 2-4-15,7-3-17 0,11 2-62 16,11-9-5-16</inkml:trace>
  <inkml:trace contextRef="#ctx0" brushRef="#br5" timeOffset="328371.2483">15274 1988 172 0,'0'0'6'0,"0"0"4"16,0 0 5-16,0 0 1 0,0 0 1 15,0 0 1-15,0 0-1 16,0 0-1-16,0 0-4 16,-2 0-4-16,2 0-3 15,-4 17 0-15,4-1 2 0,0 7 0 16,0 6 2-16,-2 8 4 16,0 20 2-1,-2 6 1-15,4 8-2 16,0 4 0-16,0-1-2 15,0 6-2-15,0-2 0 16,0 2-2-16,4-16-3 16,-2-3-1-16,-2-3 0 15,2 1 0-15,-2-2-1 0,0 0 0 16,0-3-1-16,0-1 0 16,0-4 0-16,-4-1-1 15,-1-4 0-15,2-4 1 0,-1-5-1 16,1-6 0-1,-2 0 0-15,0-6 0 0,2 0-1 16,1-6-1-16,-2-3 1 16,4 1-1-16,-1-2 1 15,-2-4-1-15,1 1 1 16,2 1-1-16,-2-1 1 0,2-10 1 16,-3 12-1-16,3-12 0 15,-2 13 1-15,2-13-1 0,0 0 1 16,-3 7 0-16,3-7 0 15,0 0 0-15,0 0 0 16,0 0 1-16,0 0-1 16,0 0 0-16,0 0 0 0,0 0 0 15,0 0-1-15,0 0 1 16,0 0-1-16,0 0-1 16,0 0 1-16,0 0-1 15,0 0 2-15,0 10-1 0,0-10 0 16,0 0 1-16,0 0 0 15,0 0-1-15,0 0 1 16,0 0 0-16,0 0 0 16,0 0 0-16,0 0-1 0,0 0 1 15,0-6-1-15,0 6 0 16,0 0 0-16,0 0 0 16,0 0-1-16,0 0 1 15,0 0 0-15,0 0 0 0,0 0 0 16,0 0-1-16,0 0 1 15,0 0-1-15,0 0 1 16,0 0-1-16,0 0 0 16,0 0-1-16,0 0 1 15,0 0 0-15,0 0 0 0,0 0 0 16,0 0 0-16,0 0 1 16,0 0-1-16,0 0 1 15,0 0 0-15,0 0 0 0,0 0-1 16,0 0 1-16,0 0-1 15,0 0 1-15,0 0-2 16,0 0 1-16,0 0-2 16,0 0-2-16,0 0-3 0,0 0-5 15,0 0-9 1,0 0-20-16,-15-4-40 0,15 4-2 16</inkml:trace>
  <inkml:trace contextRef="#ctx0" brushRef="#br5" timeOffset="330484.1471">15214 1994 415 0,'0'0'1'0,"0"0"0"15,0 0 1-15,5-15-1 16,-2 3 1-16,1-1 0 16,0-2 1-16,5-2-1 0,-4-3 0 15,3 5 0-15,-4-2-1 16,6 2 1-16,-2 5 0 15,-2 0-2-15,4 1 1 16,2 1 0-16,-4-1 0 16,5 1 0-16,0-1-1 0,-1 3 1 15,4-2 0-15,0 1 1 16,2 2-1-16,-3-2 0 16,0 1 0-16,4 4 0 0,-3 2 0 15,1-3 0-15,1 3-1 16,-1 3 1-16,5 2-1 15,-4 2 0-15,-2 1 0 16,4 4 0-16,-1 1 0 0,-5 1 0 16,4 9 0-16,-1-1 0 15,-4 4 1-15,-1 0-1 16,-3 4 1-16,2 0-1 16,-4 2 1-16,-4 3 0 0,1-4 0 15,1 2 1-15,-5-3-1 16,4 4 1-16,-4 6 3 31,0-3 0-31,0 5 1 0,2-4-2 16,-2 1 2-16,3 0-1 15,-3 2 1-15,4 1-1 16,-1-10-3-16,-3 2 2 16,2 5-4-16,-2-1 0 0,0-1 0 15,0 3 0-15,0-2 0 16,0-2 0-16,0-1 0 15,0-2 0-15,0-2 0 0,3-2 0 16,-1 3 0-16,0-3 0 16,-2-5 0-16,3 6 0 15,-1-5 0-15,-2 4 0 16,0 1 0-16,0-1 0 16,0 3 0-16,0-3 0 0,0 0 0 15,0 3 0-15,-2-4 0 16,-1 1 0-16,3-1 0 15,0-3 0-15,0-3 0 0,0 3 0 16,0-6 0 0,0 1 0-16,-2-2 0 0,0-1 0 15,2-2 0-15,-3 0 0 16,3-3 0-16,0 0 0 16,0-3 0-16,0 5 0 15,0-4 0-15,0 0 0 0,0-3 0 16,0 2 0-16,0 1 0 15,0-2 0-15,0-8 0 0,-2 15 0 16,-1-6 0-16,3-9 0 16,0 15 0-16,0-15 0 15,-2 11 0-15,2-11 0 16,0 0 0-16,-2 10 0 16,2-10 0-16,0 0 0 0,0 0 0 15,0 0 0-15,0 0 0 16,0 0 0-16,0 0 0 15,0 0 0-15,0 0 0 16,0 0 0-16,0 0 0 16,-9 5 0-16,9-5 0 15,0 0 0-15,0 0 0 0,0 0 0 16,-9 8 0-16,9-8 0 16,0 0 0-16,0 0 0 15,-10 6 0-15,10-6 0 0,-11 3 0 16,11-3 0-16,-12 3 0 15,5-3 0-15,-6 0 0 0,3 0 0 16,-4-3 0-16,-2 0 0 16,-4 1 0-16,0-1 0 15,-6 2 0-15,2-2 0 16,-2 0 0-16,-2 1 0 16,4-1 0-16,-6 1 0 0,8-1 0 15,-3-1 0-15,-1 4 0 16,6-6 0-16,-4 4 0 15,4-1 0-15,2 3 0 16,-1-3 0-16,0 3 0 0,3 0 0 16,1 0 0-16,1 0 0 15,-2 0 0-15,4 0 0 16,2 3 0-16,2-3 0 16,8 0 0-16,-9 3 0 15,9-3 0-15,0 0 0 0,7 0 0 16,8 0 0-16,5 0 0 15,2-3 0-15,6 3 0 0,6-3 0 16,-1-1 0-16,1 4 0 16,1-3 0-16,3 3-17 15,-11 10-57-15,3-10-13 16</inkml:trace>
  <inkml:trace contextRef="#ctx0" brushRef="#br5" timeOffset="330900.929">15201 3703 362 0,'0'0'8'16,"0"0"2"-16,0-15 2 15,0 15 0-15,0 0 1 0,0 0 0 16,-12 3 1-16,-1 12 0 15,1 6-6-15,-8 5-2 16,-1 9-2-16,-3-1-1 16,0 1 0-16,1 0-1 15,4-3 0-15,-1-6-1 16,5-1-1-16,2-4-2 0,4-9-1 16,9-12-6-16,-3 15-19 15,3-15-52-15,16 0-4 16</inkml:trace>
  <inkml:trace contextRef="#ctx0" brushRef="#br5" timeOffset="331116.3434">15423 3723 362 0,'0'0'3'16,"0"0"3"-16,0 0 2 16,0 4 3-16,-5 7 1 15,-3 4 0-15,-6 5 1 16,-6 7 0-16,-6 3-2 0,2-1-3 15,-6 7-3-15,2-5-2 16,-4-4-1-16,2-1-4 16,11-6-7-16,-4-6-10 15,11-4-18-15,12-10-43 16,0 0-3-16</inkml:trace>
  <inkml:trace contextRef="#ctx0" brushRef="#br5" timeOffset="331301.8409">15535 3735 326 0,'0'0'4'16,"0"0"3"-16,0 7 4 0,0 4 2 16,-5 3 2-16,-5 10 1 15,-5 2 0-15,-2 6 0 16,-6 3-2-16,-2-1-6 0,0 3-2 16,0-4-3-16,1 2-4 15,6-16-7-15,4 4-16 16,8-3-50-16,6-20-6 0</inkml:trace>
  <inkml:trace contextRef="#ctx0" brushRef="#br5" timeOffset="331467.4364">15684 3755 365 0,'0'0'3'0,"0"5"-1"0,0 8 2 15,-7 6 1-15,-3 3 2 16,-6 6-2-16,2 1 2 15,-6 6-1-15,-3 2-1 16,0-7-3-16,7 3-9 0,0-14-18 16,2-5-44-16,9 2-7 15</inkml:trace>
  <inkml:trace contextRef="#ctx0" brushRef="#br5" timeOffset="331589.1113">15706 3814 379 0,'0'0'4'0,"0"0"-1"15,-13 16 0-15,6 0 1 16,-5 2 0-16,-3 14-7 16,0 0-66-16,2-1-2 0</inkml:trace>
  <inkml:trace contextRef="#ctx0" brushRef="#br5" timeOffset="332949.7998">15180 1791 158 0,'0'0'6'16,"0"0"2"-16,0 0 4 16,-13-5 2-16,13 5 2 15,-10-3 3-15,10 3 2 16,-10-5 0-16,10 5-1 0,-10-1-6 16,10 1 1-16,0 0-4 15,0 0-1-15,0 0-2 16,0 0 1-16,0 0 0 0,7-9 0 15,9 7 1-15,4-8-1 16,6 2-1-16,12-6 2 16,-16 6-3-16,8-4 0 15,4-2-2-15,9-1-1 0,4-6 0 16,10-1-1-16,-3-3 0 16,16-2 0-16,1-5 3 15,8-5-2-15,5 5 2 16,6-6-2-16,2-1 1 15,2-3-1-15,5 2 0 0,-1-5-1 16,1 6-1-16,-7-3 0 16,-2 4-1-1,-8 3 1-15,-5 4 0 0,-5 1-1 16,-9 2-1-16,-10 12 0 16,-7-5 1-16,-7 9 0 15,-39 12-1-15,55-17 0 0,-37 12 0 16,-5 5-3-16,-13 0-4 15,10 2-10-15,-10-2-26 16,0 15-44-16,-6-5-1 16</inkml:trace>
  <inkml:trace contextRef="#ctx0" brushRef="#br5" timeOffset="334548.9551">15691 2051 150 0,'0'0'4'0,"0"0"1"16,0 0 3-16,0 0 3 15,-5-13 0-15,5 13 4 0,5-7 2 16,6 5 1-16,1-3-2 16,6 0 0-16,3-3 1 15,-2 2-2-15,10-5 0 16,-4-2 0-16,5-1-3 0,0-4 0 16,4-1 0-16,-2-1-3 15,3 0 0-15,0 0-2 16,3 2 0-16,1-6-3 0,1 6 0 15,-1 0 0 1,4 4-1-16,-3-1 0 0,-1 0-1 16,2 1 0-16,-2 1 0 15,-2-2 1-15,1 3-1 16,-19 5-1-16,2-1 0 16,1 2 0-16,0-3 0 0,0 0-1 15,4 1 0-15,-1-2 0 16,2 0 0-16,-3 0 1 15,6-2 0-15,-3 0 1 0,3 0-2 16,2 0 1-16,1-2 0 16,-3 2-1-16,5-3 1 15,-3 3 0-15,-2-3 1 0,5 0-2 16,-5 1 1-16,2-2-1 16,-5 4 1-16,3-3 0 15,3 3-1-15,-6-3 1 16,0 2-1-16,0-2 1 15,0 3-1-15,1 0 0 16,-3-1 1-16,2 1-1 0,-2 0 1 16,0 2 0-16,-1 0 0 15,-1-5-1-15,0 6 1 16,-1 0-1-16,0 0 1 16,-2-2-1-16,0 2 0 15,0-1 0-15,0 2 0 0,3-1 1 16,-8 1 0-16,4-1-1 15,-4 3 1-15,1-3 0 16,2 1 0-16,-5 0-1 0,2 1 1 16,-2 0 0-16,1-1-1 15,2-2 2-15,-5 5-1 16,0-5 0-16,1 1 0 0,-5 1 0 16,6 1 0-16,-5-1 0 15,-1-1 1-15,-7 9-1 16,0 0-1-16,0 0 1 15,5-10 0-15,0-1 0 16,0 2 0-16,3-3-1 0,-6 1 1 16,0-1 0-16,1 2-1 15,4-2 1-15,-5 0 0 16,-2-1 0-16,3 0-1 16,0-2 1-16,-3 3-1 15,0-1 1-15,0 2-1 16,0-1 0-16,-3 1-1 15,3 2 1-15,-3-2 1 0,1-1-1 16,2 12 0-16,-7-10 0 16,2 2 0-16,-2-1-1 15,-4-3 1-15,1 6 0 16,1 2 0-16,-2-1 0 16,-21-5-1-16,7 5 1 0,25 5 0 15,-24-3 0-15,-4 1 1 16,8-1-1-16,-2 3 0 15,2 0 0-15,0-2 0 16,-5 2-1-16,2 0 2 16,-1 0-2-16,-1 0 0 15,0 0 1-15,0 2-1 0,3 1 1 16,-3 2 0 0,1-2-1-16,-1 2 1 15,0-1 0-15,-3 4 1 0,3-1-2 16,1 0 2-16,-3 1-2 15,1 1 1-15,4-4 0 16,-1 5-1-16,4-2 1 16,-1 1 0-16,20-9 0 0,-28 11 0 15,3-1 0-15,25-10 1 16,0 0 0-16,-12 3-2 16,3 2 1-16,-4-1-2 15,1 1-1-15,12-5-4 16,0 0-12-16,0 0-41 15,0 0-24-15</inkml:trace>
  <inkml:trace contextRef="#ctx0" brushRef="#br5" timeOffset="335631.3408">17556 768 202 0,'0'0'7'16,"0"0"3"-16,0 0 2 15,0 0 2-15,0 0 3 16,0 0 0-16,0 0 0 16,0 0-1-16,0 0-4 15,0 0-2-15,0 0-3 16,0 0-1-16,0 0 0 0,0 0-1 16,2-3 3-16,1 1 0 15,52-8-1-15,-36 10 2 16,8 3-3-16,-2 1 1 15,10-1-1-15,43 2 0 16,-32-2-2-16,4-3 0 16,5 2-1-16,3-2 1 15,1 3-1-15,3-3-2 0,0 0 1 16,5 0 1 0,5 0-1-16,1 0 1 15,-1 0-1-15,5 0 0 0,-3 0-1 16,3 0 1-16,0 0 0 15,-2 0 0-15,0 0-1 16,-4 0-1-16,4 0 1 0,-5 0 1 16,2 0-2-16,-5 0 2 15,-5 0 0-15,-4-3-1 16,-8 3 1-16,-1 0 0 16,-5 0 0-16,-3 0 0 15,-41 0 1-15,32 0-1 16,0 0-1-16,-4 0 1 15,-3 0-1-15,-25 0 0 16,24 0 0-16,1 0-1 0,-25 0 0 16,0 0 0-16,0 0-1 15,0 0-4-15,0 0-8 16,0 0-21-16,0 0-49 16,0 0-1-16</inkml:trace>
  <inkml:trace contextRef="#ctx0" brushRef="#br5" timeOffset="336632.1295">17625 1154 240 0,'0'0'4'0,"0"0"1"0,0 0 0 15,0 0 1-15,0 0 2 16,0 0 2-16,0 0 0 16,4 0 3-16,-4 0-4 15,19 0 0-15,-5 0 2 0,-1 2-1 16,4-2 0-16,6 4 0 15,2-2-1-15,2-2-1 0,6 0 0 16,1 2 0-16,2 0-3 16,8 1 1-16,1 0-1 15,-4-3-1 1,9 5 1-16,1-5-1 0,3 3-1 16,0-2 0-16,1-1 1 15,5 3-1-15,0 0 0 16,2-3-1-16,0 0 0 0,0 2 0 15,-2 1 0-15,-3-1 0 16,0 0-1-16,1-2 0 0,-6 3 0 16,-2-3 0-1,2 2 0-15,-8 1 0 0,4-1 0 16,-7 1 0-16,2-1 0 16,-8 0 0-16,0 1 0 0,-3-3 0 15,-2 3 0-15,-3-1-1 16,-2-2 0-16,0 2 1 15,-1-2-1-15,-1 0 0 16,-1 3 0-16,1-3 0 0,-1 2 0 16,-2 1 1-16,-2-3-1 15,1 0 1-15,1 0 0 16,-3 0 0-16,-1 0 1 16,4 0-1-16,-3 0 0 15,0 0 0-15,0 0 0 16,1 0 0-16,-1-3-1 0,1 1 1 15,0-3 0-15,-2 0 1 16,-1 0-1-16,0 0 0 0,0-2 1 16,3 0 0-16,-6-4 1 15,1 4-1-15,0-3 1 16,-1 0 0-16,-3-2 0 0,-2 0 0 16,-7 12 0-16,18-25-1 15,-18 25 0-15,0 0 0 16,5-25 0-16,2-3-2 15,-7 28 0-15,0-25 0 16,-5 1 0-16,5 24 0 16,-14-24 0-16,-4-3 0 15,18 27 0-15,-21-24-2 16,-2 2-3-16,23 22-13 0,-28-12-59 16,2-2-10-16</inkml:trace>
  <inkml:trace contextRef="#ctx0" brushRef="#br5" timeOffset="337535.2912">17347 919 299 0,'0'0'6'0,"0"7"2"0,0-7 4 0,3 9 0 16,-3-9-1 0,0 0 1-16,2 8 1 15,-2-8 1-15,5 13-8 0,-5-13-1 16,5 15-3-16,-5-15-1 15,8 14 1-15,-3-6 0 0,-5-8 1 16,12 15 0-16,-12-15 1 16,15 12 1-16,-15-12 1 15,14 6-1-15,-1-2 2 0,-1-2-1 16,-12-2 0-16,23 0 1 16,-13 0-1-16,-10 0-2 15,0 0 0-15,0 0-2 16,0 0 0-16,0 0-1 15,0 0 0-15,32-39-1 0,-32 39-1 16,0-9 1-16,0 9-1 16,-12-8 0-1,12 8 1-15,-16 0 0 0,16 0-1 16,-11 8 1-16,11-8-1 16,-10 9 1-16,10-9 1 15,0 12 0-15,0-12 0 16,10 10 0-16,-1-5 1 0,-2-5-1 15,6 3 0-15,-13-3 1 16,0 0-1-16,0 0 0 0,0 0 0 16,8 0 0-16,1-5-2 15,2 0 0-15,1 0 1 16,-12-15-1-16,0 20 0 16,-10-4-3-16,10 4-6 15,-13 0-17-15,13 0-56 0,-12 1-1 16</inkml:trace>
  <inkml:trace contextRef="#ctx0" brushRef="#br5" timeOffset="338633.7985">15507 1979 313 0,'0'0'3'0,"0"0"0"16,0 0 2-16,0 0 0 0,0 0 0 15,0 0-1-15,0 0 1 16,-7 8 0-16,7-8-2 15,-5 18-1-15,5-12-1 0,0 4 2 16,3 0 1-16,-3-10 3 16,14 13 0-16,-3-11 2 15,1-2 0-15,3 0 1 16,-1-8 1-16,2 1-2 0,-5 0 1 16,3-3-3-16,-7 1 0 15,-2-2-1-15,-3 2-2 16,-2 9 0-16,0-16-1 15,0 16-1-15,-14-10-2 0,3 10 0 16,-2 0 0-16,1 5-1 16,3 0 0-16,-1 5 1 15,-1 2-1-15,2 2-1 16,6-5 2-16,3-9 0 16,-2 12 0-16,2-12 0 0,5 8 0 15,7-8 1-15,1-3 0 16,-1-4 0-16,2 0 0 15,-4-1 1-15,0-2-2 16,-4-1 2-16,-6 11-1 0,0-12-1 16,-10 10 0-16,-2 2-1 15,-4 5 0-15,2 7-3 16,-4 2-8-16,8 0-32 0,1 5-38 16,6-1-3-16</inkml:trace>
  <inkml:trace contextRef="#ctx0" brushRef="#br5" timeOffset="345853.5146">15729 3783 342 0,'0'0'3'0,"0"0"3"15,0 0 2-15,3 5 2 16,1 2 0-16,-4 5 1 0,5 5 0 15,0 4 0-15,-3 1-3 16,9 6-2-16,-4 1-4 16,3-4-5-16,3 1-21 15,13 2-51-15,-10-8-4 0</inkml:trace>
  <inkml:trace contextRef="#ctx0" brushRef="#br5" timeOffset="347661.9445">16544 2643 372 0,'0'0'6'16,"0"0"4"-16,-3-12 2 16,3 12 0-16,-9-10 1 0,-1 5 2 15,-3 3 0-15,-1 2 1 16,-7 2-6-16,2 13-2 15,-4 5-2-15,-2 2-1 16,5 7-1-16,6 4-1 0,3-1-1 16,6 2 0-16,5-4-2 15,13-5 0-15,7-5 0 16,7-8 0-16,5-4 0 16,6-6 0-16,2-4 0 0,4-9 0 15,-1-3 0-15,-4-3 0 16,-4-3 0-16,-5-5 0 15,-7-7 0-15,-11 2 0 16,-4-2 0-16,-11 2 0 16,-12 5 0-16,-8 3 0 0,-2 7 0 15,-9 3 0-15,-2 12 0 16,2 0 0-16,4 5 0 16,1 5 0-16,8 7 0 15,7-2-24-15,9 0-59 16,5 4-4-16</inkml:trace>
  <inkml:trace contextRef="#ctx0" brushRef="#br5" timeOffset="348227.6605">16957 2742 403 0,'0'0'7'0,"0"0"3"16,0 0 2-16,0 0 0 16,0 0 1-16,5 5 1 15,-3 7-1-15,3 6 2 16,1 1-9-16,-2 10-3 0,4 2-2 15,1 1-1-15,2 6-1 16,1-1-1-16,-3-6-1 16,4 1-1-16,-5 1 2 15,-1-8-1-15,-5-3-1 0,2-4 2 16,-4-4 1-16,-4-6 0 16,4-8 0-16,-14 0 2 15,4-8 0-15,-5-9 1 0,3-6 0 16,-1-8 1-16,3-6 0 15,1-11 0-15,0 0 0 16,5-8 0-16,-1 3 0 16,2 5-1-16,3 1-2 0,8 9 0 15,-1 1 0-15,6 10 0 16,-1 7 0-16,6 10 0 16,4 8 0-16,-3 2 0 15,2 9 0-15,-3 3 0 16,-6 12-2-16,0 0 2 0,-11 0-1 15,-1-1 1-15,-1 4-2 16,-11-7-2-16,-5-5-3 16,1 0-8-16,-4-8-25 15,3-2-43-15,7 0-1 0</inkml:trace>
  <inkml:trace contextRef="#ctx0" brushRef="#br5" timeOffset="348582.4508">17372 2614 386 0,'0'0'3'16,"0"0"4"-16,0 0 0 15,0 0 2-15,0 0 0 16,-2 7 0-16,2-7 2 0,0 10 0 16,0-10-2-16,5 10-3 15,7-8-1-15,-2-2 0 16,5 0-1-16,0-2 0 15,-3-8-2-15,0 0 1 0,-4-6-2 16,-3-4 0-16,-5 4 0 16,-5 1-1-16,-8-2 0 15,-4 10-1-15,-5 1 0 16,-3 6 0-16,-3 6 0 0,6 6 0 16,0 7 1-16,4 4-1 15,9-2 1-15,6 5 0 16,3 1-1-16,15-5-2 0,7-5-4 15,8-2-5-15,0-9-8 16,9-4-26-16,4-2-30 16,2-5-8-16</inkml:trace>
  <inkml:trace contextRef="#ctx0" brushRef="#br5" timeOffset="348910.628">17692 2481 408 0,'0'0'6'0,"0"0"1"15,0 0 1-15,-12 0 1 16,12 0 0-16,-13 3 0 0,13-3 1 15,-14 15-1 1,9-4-5-16,5 6-1 0,0-2-2 16,1 4 0-16,9 4 0 15,-2-4-1-15,5-1 1 16,-4-5 0-16,2-4 1 16,-3-4 0-16,1-5 0 0,-9 0-1 15,16-17 1-15,-9 0 0 16,0-12 0-16,0 5-1 15,4-7 0-15,-1 2-1 0,-1 2 0 16,2 5-1-16,-4 5 0 16,3 8 0-16,0 6 0 15,0 3 1-15,0 10 0 16,0 9-1-16,2 6 1 16,3 8-1-16,0-6-4 0,8 5-13 15,-4 13-60-15,8-18-6 16</inkml:trace>
  <inkml:trace contextRef="#ctx0" brushRef="#br6" timeOffset="352654.9993">16522 2675 284 0,'0'0'6'0,"0"0"5"0,-11-7 2 16,2 2 3-16,-1 5-1 15,-5 0 1-15,-5 2 3 16,0 6 0-16,-5 7-6 0,0 2-3 15,3 5-3-15,1 6-2 16,4-4 0-16,4 6-2 16,7 3-1-16,6-6 0 15,3-3 0-15,13-4-1 16,10-3 1-16,3-9 0 0,8-3-1 16,4-8 2-16,3-7 1 15,6-4-1-15,-5-9 1 16,0 3-1-16,-8-4 1 0,-2-6-1 15,-13-5 0-15,-7 3-1 16,-10-5-1-16,-5 7 0 16,-10 0 0-16,-9 9-2 15,-2 1 1-15,-6 9 0 16,1 9 0-16,4 4-1 0,1 9-3 16,4 6-4-16,6 0-12 15,6-7-48-15,5 14-14 16</inkml:trace>
  <inkml:trace contextRef="#ctx0" brushRef="#br6" timeOffset="353123.7554">16934 2614 385 0,'0'0'6'16,"0"0"1"-16,0 0 1 16,0 0 1-16,11 0 1 15,-7 12 0-15,-1 8 2 0,4 7-1 16,-2 9-5-16,3 12-3 15,-1 4 1-15,3 5-1 0,3-1-2 16,1 4 0-16,-2 2-1 16,1-2 0-16,-3-5 0 15,-3-4 0-15,-3-6-1 16,-2-1 1-16,-2-9-1 16,0-10 0-16,-8-8 0 15,1-6 1-15,-5-11 0 16,-4-8 0-16,2-12 1 0,-2-10 0 15,0-12 0-15,-5-11 2 16,6-8-1-16,0-6 1 16,8-7 1-16,0 2 0 0,7-3-1 15,0 9-1-15,10-3 1 16,6 7-2-16,10 9 1 16,1 3-3-16,5 14 0 0,0 6 0 15,2 10 0-15,-1 10 0 16,1 10 0-16,-11 15 1 15,-5 11-1-15,-6 3 1 16,-7 8 0-16,-5 2 1 0,-5 3-2 16,-7-1 0-16,-8-4-5 15,1-11-6-15,-1 5-24 16,13-7-45-16,-11-9-1 16</inkml:trace>
  <inkml:trace contextRef="#ctx0" brushRef="#br6" timeOffset="353817.6104">17342 2576 370 0,'0'0'4'0,"0"0"1"16,0 0 1-16,0 0 0 16,0 0 0-16,0 0 3 15,3 5 0-15,-3-5 2 0,9 7-3 16,1-5-1-16,3 4 1 15,1-4-1-15,3-2-1 16,4 0-1-16,-6-8 0 16,0-1-2-16,-3-1 0 0,-2-5 0 15,-8 3-1-15,2-2 0 16,-8 1-1-16,-3 0 0 16,-7 8-1-16,-7 5-1 15,-2 0 0-15,2 13-1 0,-1 5 0 16,4 1 1-1,3 8 0-15,5-2 0 0,10 5 0 16,6-6 1-16,8-2 0 16,9-5 1-16,6-6-1 15,8-7 0-15,3-4 0 0,5-7 0 16,0-7 0-16,-3-6 0 16,-6-5 1-16,-2-4 0 15,-12 0-1-15,-8 0 2 0,-3 3-1 16,-11 0 0-16,-3 3 0 15,-7 6-1-15,-4 5 0 16,0 7-1-16,3 3 0 16,0 2 0-16,11 0 0 0,-8 22 0 15,8-5 0-15,0 6 1 16,8 0 1-16,0 1-1 16,2-2 0-16,0-2 1 15,-2 0 0-15,2-5 0 16,-6-5 1-16,-4-10-1 15,10 0 0-15,-10 0 1 0,8-15-1 16,-3-6 0-16,-3 0 0 16,5-4-1-16,1 0 0 15,2-2-1-15,0 1 0 0,0 5-1 16,0 6 1-16,5 5-1 16,-5 10 0-16,2 0 1 15,3 7-1-15,3 8 1 0,-5 5 0 16,7 4-3-16,1 2-4 15,5-2-14-15,-3 3-57 16,5-7-1-16</inkml:trace>
  <inkml:trace contextRef="#ctx0" brushRef="#br6" timeOffset="354081.902">18314 2130 448 0,'0'0'4'15,"0"0"0"-15,0 0 0 16,0 5 0-16,3 8 1 0,4 3 2 16,11 22 1-1,2 6 2 1,6 6-5-16,4 10 0 0,-2 2-1 15,4 4-3-15,-5-6-6 16,1 1-18-16,-8-23-59 16,-10-8-5-16</inkml:trace>
  <inkml:trace contextRef="#ctx0" brushRef="#br6" timeOffset="354312.3146">18707 2317 407 0,'0'0'4'15,"0"0"2"-15,-3-12 2 0,3 12 1 16,-12-6-3-16,2 3 2 16,0 3 1-16,-3 0 0 15,1 13-4-15,-2 1-1 0,3 6-2 16,4 2 0-16,2 5 2 16,5 1-1-16,5-3-1 15,10-1-1-15,5-4-1 16,4-5-5-16,12-7-7 0,-7-3-27 15,8-5-44-15,3-4 0 16</inkml:trace>
  <inkml:trace contextRef="#ctx0" brushRef="#br6" timeOffset="354476.876">18944 2321 351 0,'0'0'7'0,"0"0"4"15,0 0 1-15,0 0 2 16,-13 5-2-16,13-5 2 15,-3 15-1-15,3-3 1 16,0 3-7-16,6 2-5 16,5 1-7-16,4 2-16 15,8-3-56-15,-6-5-2 0</inkml:trace>
  <inkml:trace contextRef="#ctx0" brushRef="#br6" timeOffset="355047.8819">19215 2291 402 0,'0'0'4'16,"0"0"-3"-16,0 0 1 0,0 0 1 15,0 0 1-15,-1 10 0 16,1 0 0-16,0 2 1 16,5 3-4-16,2 3 2 15,2-1-1-15,-3-2-1 16,5 0 1-16,-7-5-2 0,-4-10 1 15,8 13 1-15,-8-13 0 16,0 0 0-16,1-6 0 16,2-5 0-16,0-1 0 0,1-5 0 15,5-3-2-15,-2 1-2 16,0-1-1-16,6 0-1 16,-3 4-1-16,0 2-1 15,0 7 1-15,-10 7-1 0,12-8 2 16,-12 8 4-1,12 10 0-15,-6 0 2 16,-1 5 0-16,2-1 1 16,0 2 0-16,4-3 2 0,1-4-3 15,1-1-1-15,4-3 1 16,1-5-1-16,1-5 1 16,3-3 0-16,1-6 0 15,-4 2-1-15,2-4-1 16,-10-1-1-16,5-3 0 15,-9 0 0-15,-4 8-1 0,-3-1 0 16,0 4-2-16,0 9 0 16,-17-11 1-16,8 14 2 0,-2 5-2 15,3 9 3-15,0-2 2 16,3 7 1-16,5-2 0 16,0 1 1-16,9 0 1 0,5-4-3 15,9-4-5-15,6-4-19 16,8-4-55-16,1-5-1 15</inkml:trace>
  <inkml:trace contextRef="#ctx0" brushRef="#br6" timeOffset="356230.333">19898 2368 474 0,'0'0'1'0,"0"0"-1"16,2-12 1-16,-2 12-1 15,5-20-1-15,-3 7-1 16,3-5 0-16,1-2-1 15,-1-1 1-15,2-4-1 0,3 8 0 16,-1-3-1-16,-1 5 1 16,2 3 1-16,1 1-1 15,-11 11 1-15,16 0-1 16,-8 11 0-16,-3 1 1 0,3 6-1 16,-4-1 4-16,4 0 2 15,-7 0 0-15,5 0 0 16,-3-5 1-16,-1-1 0 15,-2-11 2-15,3 9-1 16,-3-9-2-16,10-4-1 0,-1-6-2 16,2-2-2-16,1-3 1 15,-2-5-2-15,7 6 0 16,-5-3 0-16,1 0-2 0,-1 5 1 16,-1 5 1-16,-1 5 0 15,-10 2 1-15,9 5 0 16,-6 7-1-16,2 3 0 0,-1-3 1 15,5 6 0-15,-2-1-2 16,2-2-4-16,4-5-3 16,2-1-3-16,5-4-4 15,3-2 0-15,-4-3 0 16,4-5-2-16,2-10 6 0,-5 3 4 16,-1-8 9-16,-3 1 6 15,-4 1 4-15,-5 0 1 16,-5 1 3-16,-2 5-1 15,0 12 0-15,-7-10-4 16,-3 10-3-16,1 0-2 0,-4 7-3 16,5 3-1-16,1 0 1 15,1 0-2-15,6-1 2 16,0 2 0-16,0-11 2 0,13 7-1 16,-3-4 1-16,3-3-1 15,2 0 1-15,0-7 0 16,-3 2-1-16,-2-1 0 15,0 3-1-15,-10 3-1 0,12-1 1 16,-12 1-1-16,0 0 0 16,11 7 0-16,-11-7 0 15,14 15 1-15,-4-7 1 16,3-3 0-16,0-3 0 16,11-2 1-16,-4 0 1 0,2-7 2 15,0-8 1-15,1-6 0 16,-4-4 1-16,-3-6 1 15,-4-1 0-15,-2-9 0 16,-5 0 1-16,-2 3-4 0,-3 9 0 16,-3 2-3-16,-4 7-1 15,7 20-1-15,-15 2-2 16,10 21 1-16,-2 8-1 0,7 7 0 16,0 4 1-16,0 2 0 15,4-1 1-15,6-7 0 16,0-4 0-16,3-6 1 0,-4-11-1 15,-3-6 1-15,8-3 1 16,-2-6-1-16,1-8 1 16,-3-4-1-16,0-6 1 15,5-1-1-15,0-4-1 0,-3 6 0 16,1-3 0-16,-4 6-1 16,-1 3-1-16,-8 11 1 15,10-7 0-15,-10 7-1 16,5 10 1-16,-3 0-1 15,1 5 1-15,2-1 0 16,-2 6 1-16,2-3 0 16,0 1-2-16,4-3-5 0,-1-7-12 15,4-4-58-15,3 1-4 16</inkml:trace>
  <inkml:trace contextRef="#ctx0" brushRef="#br6" timeOffset="356423.9104">21175 2065 381 0,'0'0'6'0,"0"0"0"0,0 0 1 16,0 0 1-16,-4 0-1 16,4 0 1-16,-18 12 1 15,11 3 0-15,-6 6-4 16,3 1-1-16,3 5-1 0,-1 0 3 16,8 1 0-16,5-3-2 15,15-1-11 1,0-5-69-16,18-8-4 15</inkml:trace>
  <inkml:trace contextRef="#ctx0" brushRef="#br6" timeOffset="356932.9793">18501 3193 434 0,'0'0'4'0,"0"-8"0"15,0 8 3-15,-16-17 0 16,-1 8 0-16,0-2 2 15,-9 7-1-15,-7-2 1 16,2 9-2-16,-6 12-3 0,2 7-1 16,1 7-1-16,6 9-1 15,6-1 0-15,9 7 0 16,9-3-1-16,11-7 1 16,16-5-2-16,11-3 0 0,10-11-2 15,11-13-3-15,6-2-5 16,3-10-11-1,0-7-31-15,1-1-31 0,-13-9-2 16</inkml:trace>
  <inkml:trace contextRef="#ctx0" brushRef="#br6" timeOffset="357927.7713">18707 3052 378 0,'0'0'7'0,"-10"-8"1"16,0 3 3-16,0 0 1 16,-4 3 0-16,3 2 0 15,2 0-1-15,-1 7 2 0,9 18-6 16,1 5-2-16,5 6-4 15,10 5 1-15,2 2-1 16,3 3 0-16,3-1 1 0,-1-8-2 16,-3-8 1-16,2-6-2 15,-7-7 1-15,0-5 0 16,-2-9 0-16,1-4 1 16,-4-10-1-16,1-3 1 15,0-8-1-15,2 1 1 0,-4-3-1 16,2 0 0-1,-5 6 0-15,0 2-1 0,-3 6 1 16,-2 11-2-16,0 0 1 16,0 0-1-16,12 8 1 0,-4 2 0 15,5 2-1-15,1 0 1 16,11 0-1-16,-1-1 1 16,6-4 0-16,6-5-1 15,-7-2 1-15,6 0 0 0,-8-7 1 16,-1-3 0-16,-6-5 2 15,-6-2-1-15,-10-5 0 16,-4-1 0-16,-6 5 0 16,-6-1 0-16,-4 7-2 0,-3 4 1 15,-1 8-1-15,2 3 0 16,4 12 0-16,4 2 1 16,8 3-1-16,2-2 1 15,4 1 0-15,8-4 0 16,4-5 0-16,5-3 1 0,5-7 0 15,-1 0 0-15,-1-10 0 16,2 1 0-16,-7-4 0 16,1-6 0-16,-8-4 1 15,1 3-1-15,-6 6-1 0,-2-4 0 16,-2 4 0-16,-3 3-2 16,0 11 0-16,0 0 0 15,0 0-1-15,-3 18 0 0,3-3 0 16,0 2 0-16,3-1 0 15,7 2 1-15,2-2 0 16,6-9 0-16,4 1 0 16,5-8 0-16,1-3 2 0,0-5-1 15,6-10 2-15,-4-2 0 16,-8-1 1-16,-2-4 1 16,-8 1 1-16,-2-2 0 15,-8 2-1-15,-2 1 0 16,0 11-1-16,-4-3 0 0,4 15-2 15,-12-7-1-15,12 7 0 16,-3 7-1-16,3 8 1 16,3 3-1-16,1-1 2 0,4 5-1 15,2 0 2-15,-3-1-1 16,3-7 0-16,0 4 2 16,-5-9-1-16,-5-9 0 15,17 2 1-15,-7-4-1 0,-2-10 1 16,-1-3-1-16,3-4 1 15,1-7-1-15,1 2-1 16,3-1 0-16,-2 5 0 16,6-2-1-16,1 6 0 0,-3 4 0 15,0 3 0-15,3 3 0 16,3 6 0-16,-4 3 0 16,4 2 1-16,0 5 0 15,-2 2 0-15,2-2-1 0,-1 3-4 16,-4-5-16-16,-13 4-58 15,12-2 0-15</inkml:trace>
  <inkml:trace contextRef="#ctx0" brushRef="#br6" timeOffset="358131.222">19321 2792 511 0,'0'0'0'0,"0"0"0"16,-10 0 0-16,10 0 0 0,0 0 0 15,0 0 0-15,0 0 0 16,17 6-72-16,13 2-15 16</inkml:trace>
  <inkml:trace contextRef="#ctx0" brushRef="#br6" timeOffset="378646.5433">18207 15480 296 0,'0'0'2'16,"0"0"-1"-16,-10-3 1 15,1 3-1-15,-4 0 1 16,-2 6-1-16,-7-2-1 0,-3 6-1 15,-3 5-3-15,-7 0-3 16,3 5 1-16,-10 0 0 16,-1 0-1-16,-6-6 1 0,-1 5 0 15,-2-2 2-15,-5-3 3 16,2 1 3-16,1-1 1 16,6 4 1-16,4 1 1 15,3 7 1-15,9 1 0 0,10 5-1 16,5 3 2-16,7 12-3 15,5 7 1-15,5 8-2 16,5 8-1-16,5 4-1 16,2 7 1-16,1 4-2 15,-4 2-2-15,7 5 2 16,-7 2-1-16,-2-1 1 0,-4 1 0 16,-3 1 1-16,-5-4-1 15,0-43-1-15,1 1 2 16,-1 4-1-16,-3-2-1 0,0-4 0 15,1 0 0-15,0-8 2 16,2 4 1-16,-1-6 4 16,1-2 4-16,5-5 1 0,0-1 2 15,16-9 2-15,14-6 4 16,21-3-2-16,35-19-1 16,182-16-10-16,62-21-74 15,103-22-4-15</inkml:trace>
  <inkml:trace contextRef="#ctx0" brushRef="#br0" timeOffset="741956.8137">3972 1233 123 0,'0'0'4'0,"0"0"-1"16,0 0 2-16,0 0 3 16,0 0 4-16,0 0 3 15,0 0 4-15,11-10 3 0,-1 8-2 16,7 0 0-16,-1-6-2 15,13 1-2-15,1-1-2 16,9-1-5-16,9-1-3 16,4-3-2-16,8-2 0 0,9 0-3 15,8-2 0-15,10-5 0 16,7 3-1-16,14-7 1 16,0 2-1-16,12-4 0 15,7 6 1-15,10-11 1 16,2 6 0-16,5-2 0 15,7 2 1-15,4-9 1 16,2 10-1-16,-1-7 0 0,6 3 1 16,-2 1 0-16,3 1 0 15,-9 3-1-15,-2 1 1 16,-8-2 1-16,-5 3 0 0,-7 3-1 16,-11-3 1-1,-11 5-2-15,-11 1 1 0,-9 3-2 16,-11 2 0-16,-14 4-2 15,-10 0-5-15,-7 4-9 16,-48 4-11-16,25-3-28 16,3-2-23-16</inkml:trace>
  <inkml:trace contextRef="#ctx0" brushRef="#br0" timeOffset="743823.9451">3901 1421 19 0,'0'0'3'16,"0"0"1"-16,0 0 1 15,0 0 2-15,0 0 3 16,0 13 1-16,0-13 3 0,7 10 1 16,-7-10-1-16,13 7 2 15,-1-2-1-15,3 3-1 16,2-6-3-16,6 4 0 0,2-1-2 15,2-1-1-15,8-1-1 16,0-1-3-16,9-2 1 16,6 0-2-16,0 0 2 15,10-2-2-15,-1-4 0 0,11 2 1 16,-3-4-2-16,7 1 1 16,3-1 0-16,3-2-1 15,4 0-1-15,0 0 1 16,4-2 0-16,4 3 2 0,2-6-1 15,3 3 1-15,1-2 0 16,1 2 0-16,0-3-1 16,0-2 2-16,4 5-1 15,1-6-2-15,1 3 1 0,-4 0-1 16,1-2 0-16,0 0 1 16,0 0-1-16,-3 0-1 15,4-1 0-15,-9 3 0 16,0-3 0-16,-2 1 0 15,-2 3 0-15,-3-3-1 16,0-1 1-16,-9-5-1 0,3 8 0 16,-7-4 0-16,-1 4 0 15,-4-2 1-15,-2 2-1 16,-5-3 0-16,-6 5 1 16,3-3-1-16,-9 6 3 0,1-5-3 15,-8 5 1-15,-1-5 1 16,-42 15-1-16,36-9 0 15,3-3 1-15,-9 3-1 16,0 0 1-16,-11 3 0 16,9-1 0-16,-8 2 1 0,-1-2 0 15,-19 7 0 1,25-10 0-16,0-2 3 0,-25 12-1 16,0 0 0-16,13-6 0 15,-3 0 0-15,-3-2 0 16,8 1 0-16,-15 7 0 15,0 0-1-15,10-11-2 16,0-1 2-16,0 2-2 16,0 0 1-16,-10 10-1 15,0 0 1-15,0-12-1 0,0-1 1 16,0 1-2-16,0 0 0 16,0 12 0-16,-10-11-1 15,1 1 0-15,-2-2 0 16,1 2 0-16,-3 0 0 0,4 2 0 15,-4 1 0 1,-22-12 0-16,16 9 1 0,19 10-1 16,-23-12 0-16,3 2 1 15,20 10-1-15,0 0 1 16,-12-6-1-16,-1 4 0 16,3-2-1-16,-2-4 1 15,12 8-1-15,-11-2 0 16,2-4-1-16,-1 2 0 15,-3-2 0-15,13 6 0 0,0 0 1 16,0 0-1-16,0 0-1 16,0 0 1-16,0 0 0 15,0 0 1-15,0 0-2 0,0 0 1 16,0 0-1-16,0 0 1 16,0 0 0-16,0 0-1 15,0 0 2-15,0 0-1 16,0 0 1-16,0 0-1 15,0 0 1-15,-4-5 1 16,-1 1 0-16,2-2 0 16,1 2-1-16,-3-1 2 0,3 0-1 15,-5 0 0-15,6 0 1 16,1 5-1-16,0 0 0 16,0 0 0-16,0 0 0 15,0 0 0-15,0 0 1 16,0 0-1-16,0 0 0 15,0 0 0-15,0-2 0 16,4-1 1-16,56-12 0 16,-35 15 0-16,13 11-1 0,36 13 0 15,-24-9 0-15,4 2 0 16,8 3-1-16,9 0 1 16,3 2-1-16,6 0 0 0,7 6 0 15,2-2 0-15,8 2 1 16,5 1-1-16,0-4 1 15,5 5 1-15,0 3 0 16,4-4-1-16,1 4 1 16,-2-6 0-16,1 5 0 15,-1-3 1-15,-1 4-1 0,-5-6 0 16,-2 3 0-16,1-6 0 16,-4 6-1-16,-7-5 1 15,0 0-1-15,-10-3 0 16,-5 6 1-16,-8-11-2 15,-9 5-2-15,-5-5-6 0,-7 1-8 16,-9-3-37-16,-4 0-20 16</inkml:trace>
  <inkml:trace contextRef="#ctx0" brushRef="#br0" timeOffset="745160.573">8060 976 91 0,'0'0'5'0,"9"-5"3"15,7 5 1-15,-2 5 2 0,11 0 2 16,0 2 1-16,5-2 0 16,7 5 2-16,6 0-4 15,1 3-3-15,11-1 0 16,5 0-4-16,4 3 0 0,7 3-1 15,8-1 1-15,3 2-2 16,-1 8-1-16,6-7 3 16,1 1 0-16,1-2 1 15,1 3 0-15,4 1 1 16,0-1-1-16,1 1 2 0,0-2-2 16,6-1-1-16,-4 5-2 15,0-2 0-15,-5 1-1 16,2-4 0-16,-2 5-2 15,-4-5 1-15,1 2 0 16,-27-5 2-16,99 21 0 0,-19-4-1 16,-22-6 1-16,-23-9 0 15,-20-2 0-15,-20-7 1 16,-10-2 0-16,-19-1-3 0,-2-5 0 16,-6 1 1-16,0-3-1 15,-2 3 0-15,-1-3 0 16,-4 3 0-16,-1-3-1 15,-1 2 1-15,-4-1-1 0,3 3 0 16,-1-2 0-16,2 1 0 16,-4 0 0-16,0 2 0 15,4-4 0-15,-2 2 0 16,-1 2 0-16,-8-5 0 0,18 5 1 16,-18-5-1-1,12 5 0-15,-12-5 0 0,13 5 1 16,-13-5-1-16,8 2 1 15,-8-2-1-15,0 0 1 16,13 5 1-16,-13-5 0 0,0 0 0 16,0 0 1-16,0 0 0 15,0 0-1-15,0 0 1 16,3-10-1-16,-3 10 0 0,0-12 0 16,0 4-1-16,0-1 1 15,0-1-2-15,0 10 0 16,0-11-3-16,0 11 2 15,0-14-1-15,0 14 0 0,0-18 0 16,-3 9 0-16,-2 1 0 16,3-2 3-16,-5-2-1 15,2 3 0-15,-1-4 0 16,-1 2 0-16,0-1 0 0,0 0 1 16,-1-1-1-1,-2 1 0-15,2 2 1 0,-1 1-1 16,1-1 0-16,-2-3 0 15,3 4-1-15,0 1 0 16,7 8 0-16,-16-16-1 0,16 16 1 16,-14-14-1-16,14 14-1 15,-13-15-1-15,13 15-3 16,-12-10-2-16,12 10-3 16,-11-9-3-16,11 9-7 0,-12-11-8 15,12 11-10-15,-10-9-13 16,10 9-9-16</inkml:trace>
  <inkml:trace contextRef="#ctx0" brushRef="#br0" timeOffset="746056.3699">7878 643 275 0,'0'0'6'16,"0"0"2"-16,0 0 1 15,0 0-1-15,0 0 1 16,0 0 1-16,0 0-2 0,0 0 0 15,0 0-5-15,0 4-2 16,0-2 0-16,0 5 0 16,0-4 0-16,0 2 1 15,-2 0 0-15,2-1 1 16,-7 7 1-16,7-11 2 0,0 0-1 16,2 0 0-16,3 2 0 15,0 0 2-15,-3 1-2 16,5-3-1-16,-1 3 0 15,-4-1-2-15,3 5 0 16,-5-7-2-16,0 0 0 0,0 0-1 16,0 0 0-16,0 0 0 15,0 0 0-15,0 0 0 16,0 0 1 0,0 0 1-16,0 0 0 15,0 0 1-15,0 0-2 0,0 0-2 16,0 0-11-16,0 0-50 15,0 0-12-15</inkml:trace>
  <inkml:trace contextRef="#ctx0" brushRef="#br0" timeOffset="747176.2124">4096 1219 176 0,'0'0'4'0,"0"0"2"0,0 0 2 16,0 0 0-16,0 0 1 16,-10 0 0-16,10 0 0 0,0 0 0 15,-11 4-4-15,11-4-2 16,-13 15 0-16,6-5-3 16,2 2 1-16,-2-2-1 0,-1 4 0 15,3 3 1-15,1-3-1 16,4 3-13-16,4 3-49 15,6-4-4-15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26:49.64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7649 2862 120 0,'0'0'3'0,"0"0"1"15,0-8 2-15,0 8 4 16,0 0 3-16,11-8 3 0,-2 1 1 16,7 2 4-16,3 1-2 15,11-7 1-15,2 4-3 16,11-7-3-16,4 2-2 16,10-7-1-16,7 2-4 0,14-6-1 15,9-2 0-15,7-4-3 16,8-3 0-16,13-4-1 15,6-3 0-15,8 0 0 16,11-4 0-16,7-3 0 0,4 0-1 16,5 2 0-16,6-1 1 15,2 1 0-15,2-1 0 16,1-2 0-16,2 1 0 16,1-2 0-16,1-1 2 0,1-4-1 15,0 4 0-15,1-3 0 16,3 3 1-16,-88 20-3 15,6 5-1-15,5 0 1 16,9-3 0-16,-7 2-1 16,11-3 0-16,-5 3-1 15,5-1 0-15,-5 1 3 0,2 0-1 16,-2 0 1-16,2 3-1 16,-9 0 0-16,-2-4 0 15,-5 6 0-15,-1 1 1 0,-7-1 0 16,-11 5-2-16,-12-2 0 15,-9 4-5-15,-9 7-7 16,-8-2-9-16,-9 0-39 16,-8 8-16-16</inkml:trace>
  <inkml:trace contextRef="#ctx0" brushRef="#br0" timeOffset="1446.888">7809 2862 148 0,'0'0'4'15,"0"0"2"-15,-9-11 0 0,9 11 0 16,-9-2 1-16,9 2 0 16,-17 2-3-16,4 10 3 15,1 6-5-15,-7 1-1 0,-1 11 2 16,2-2-1-16,-5 6 1 16,4 0 0-16,-1 9 0 15,4-8 0-15,2 2 1 16,3 0-3-16,-1-5 1 0,7 3 0 15,3-3-1-15,2 0 3 16,0-3-2-16,5 0 1 16,0-7 1-16,4 5 0 15,9-8 0-15,-2 6 0 16,5-2 0-16,-1-4-3 16,8 4 1-16,-3-6 1 0,9 4 1 15,-1-9-2-15,1 2 3 16,6-4-1-16,0-3 3 15,7-4-2-15,-2 0 1 0,13-1 0 16,-2-2 0-16,4 0-2 16,5-2 0-16,2-4-1 15,5-1 0-15,3-3 1 16,1 1-1-16,4-4 1 0,6-5-1 16,4 1-1-16,-1-2 1 15,7-3-1-15,0-3 1 16,6 1-1-16,3-2-1 15,-6 1 0-15,5 3 0 16,6-9 0-16,-3 7-1 0,5-8 1 16,2 2 0-16,6-5 0 15,-3 1 0-15,7-1 0 16,-3-4 1-16,6-1-1 16,5 1 2-16,-6-2 0 0,-1 2 0 15,9-1 2-15,-5 1-2 16,-2 2 0-16,5-5 0 15,-5 5 1-15,-3-6-3 0,0 4 0 16,5 1 0-16,-7-1-1 16,0 2 0-16,-3 0 1 15,1 7 0-15,-3-5-1 16,-4 5 1-16,-2 3 0 0,-5 0-2 16,-4 0 0-16,-2 2 0 15,-8 0-1-15,-5 2 1 16,-5-1 0-16,-7 5 0 0,-7-4 1 15,-8 3 1 1,-7 2 1-16,-6 4 0 0,-12 1 1 16,-6-1 0-16,-4 4 0 15,-9 5 1-15,-7 1-1 16,-9 4 0-16,10-8-2 16,-10 8-1-16,0 0-6 15,-5 0-11-15,5 0-37 0,-12 0-23 16</inkml:trace>
  <inkml:trace contextRef="#ctx0" brushRef="#br0" timeOffset="2179.5513">13019 1303 184 0,'0'0'5'0,"0"0"4"0,0 0 3 16,0-10 1-16,0 10 2 16,0 0 0-16,2-15 1 15,-2 15 2-15,10-9-4 0,3 6-2 16,2-3-2-16,0 4-2 15,10-3 1-15,0 3-1 16,7 2-1-16,0-3-1 16,5 3-2-16,6 0 1 15,1 3 0-15,1 1-2 16,5 5 0-16,2 0 0 16,-3 3-1-16,1 6 0 0,5-4-1 15,-5 4 0-15,-5 5 0 16,0-7-1-16,-6 7 1 0,-2-1-1 15,14 15 3-15,0 11 0 16,-13-4 1-16,-14-2-1 16,-8-5 2-16,-12-2 0 15,-4-3 0-15,-12-5-1 16,-4-2-1-16,0-3 0 0,-9 2-1 16,-2 7 0-16,-1 1-1 15,-7-4 2-15,3-1-3 16,-5 5 1-16,2-5-1 15,-3 6 1-15,6-6-1 0,-2-3 0 16,4-4 1 0,2 2-1-16,1-4-1 0,4-3 0 15,6-1 0-15,-3-1-5 16,8-4-5-16,-1-4-11 16,3-2-29-16,10-3-29 0,0 0-4 15</inkml:trace>
  <inkml:trace contextRef="#ctx0" brushRef="#br0" timeOffset="2728.7171">13337 1613 274 0,'0'0'5'15,"0"0"0"-15,0 0 1 16,0 0 4-16,-13 7-2 0,6 3 1 16,-5 2 1-16,-1 5 0 15,6 3-3-15,-3 3-2 16,3-4 0-16,7 4-1 16,4-7 0-16,9 1 2 0,2-8-1 15,7-6 0-15,-2-3 1 16,8 0 0-16,-3-9 0 15,-6-3 1-15,0 0 0 0,1-5-1 16,-7-1 1 0,-10 9-4-16,-1 2 0 15,-2 7 0-15,0-18-2 0,0 18-1 16,-14-14-1-16,1 8-1 16,2 1 2-16,-19-1 2 15,-3 6-1-15,-2 0-2 16,5 11-4-16,0-2-16 0,7 7-55 15,23-3-2-15</inkml:trace>
  <inkml:trace contextRef="#ctx0" brushRef="#br0" timeOffset="3614.6445">13108 1166 243 0,'0'0'1'0,"0"0"-1"15,0 0-1-15,0 0 1 16,0 0 0-16,0 0 3 0,0 0 2 16,13 6 1-16,2-1 5 15,5-1 3-15,6 4 3 16,10-1-2-16,6 3 2 0,10 0-3 15,8 0 0-15,9 2-1 16,11 1-2-16,10-4-4 16,9 4 0-1,13-2-2-15,11 1 0 0,10-3 1 16,9 1-3-16,10 0 0 16,9-3-1-16,3 3 0 15,10-2-1-15,2 0 1 0,6-4-1 16,-3 2 0-16,2-1 1 15,-1-1 0-15,-1 1 2 16,-5 1-1-16,-6-2 2 0,-6 4-1 16,-5-6 2-16,-16 5-2 15,-4-2 1-15,-15-2-2 0,-7 1 1 16,-18 2-2-16,-8-4 0 16,-17 3 0-16,-10-3-1 15,-10 3 0-15,-10 0 0 16,-12 0 0-16,-5 3-2 15,-9-1-5-15,-16-7-15 16,2 11-63-16,-2-11-2 0</inkml:trace>
  <inkml:trace contextRef="#ctx0" brushRef="#br0" timeOffset="4629.895">13181 2291 156 0,'0'0'3'0,"0"0"3"0,0 0 2 15,14 5 4-15,7 0 3 16,5-1 0-16,7 5 3 0,9 0 3 16,8 2-3-16,-1 1-2 15,17 0 1-15,-6 3-3 16,4 4 1-16,13-2-2 0,7 1 0 15,6-3 1-15,7 5 0 16,12-5-1-16,6-3-2 0,9 0-2 16,10-3 0-16,3 0-3 15,-2-6-1-15,13-1-1 16,4-2-2-16,0 0 0 16,-2-2 0-16,3-7-1 15,-4 6 0-15,3-8 0 0,-3 4 0 16,-2-4 0-16,-1 4 0 15,1 0-1-15,-3 0 1 16,-2 2 0-16,-1 0 0 16,-6 5 0-16,-4 0-1 15,-4 0 1-15,-8 2 0 16,-4 6 0-16,-5-1 0 0,-11 0 0 16,-5 0 0-16,-2 1 0 15,-7-3 1-15,-9 0 0 16,-1 0 0-16,-8 1 0 0,-1-6-1 15,-5 0 1-15,-4 0 0 16,-7 0-1-16,-8 0 1 16,-5-3 0-16,-4 0 1 0,-6 0 0 15,-9 3 0-15,-4 0 0 16,-3-2 0-16,-11 2 1 16,7 0-2-16,-7 0 0 15,0 0 0-15,0 0-2 0,0 0 0 16,0 0 0-16,0 0 0 15,-5 2 0-15,5-2 0 16,-13 9-6-16,4-9-20 16,-3 2-56-16,3-2-4 15</inkml:trace>
  <inkml:trace contextRef="#ctx0" brushRef="#br0" timeOffset="6471.4977">17504 1402 224 0,'0'0'6'0,"0"0"2"0,0 0 1 15,0 0 3-15,0 0 0 16,0 0 1-16,0 0 1 16,0 0-1-16,0 0-1 15,4 0-4-15,7 0-2 16,3 0 0-16,4 0 0 0,2 5 0 15,7-3 0-15,4 6-2 16,7-4 2-16,0 4-2 16,6-1 1-16,2 3 0 15,3 0-1-15,6 0-2 0,0 1 1 16,2 4 0-16,0-3-1 16,1 0 0-16,-5 3 0 15,-23-13 3-15,71 34-1 16,-12-7 2-16,-15 0 0 15,-14 3 0-15,-12-3 0 16,-11 7 0-16,-5-4 1 0,-13 4-4 16,-3 0 1-16,1 3-1 15,-5 1 0-15,-3-3 0 16,2 4 0-16,-6-2-1 0,0 0 0 16,-5-7 0-16,0 3 0 15,-7-3 2-15,-7 2 0 16,-2 2 1-16,-6-2-1 15,-4-1 1 1,0-1-1-16,-2-3 0 0,-5 0 1 16,-1 5-5-16,1-10 0 15,-1 1 0-15,-1 2 0 16,-2-4 0-16,-3-3 0 16,3-3 0-16,2 0 0 0,0-5 0 15,1-2 0-15,1-3-3 16,8-4-19-16,-2-3-61 15,-1-7-4-15</inkml:trace>
  <inkml:trace contextRef="#ctx0" brushRef="#br0" timeOffset="7106.7347">15878 842 359 0,'0'0'3'16,"0"0"0"-16,0 0 0 15,0 0 3-15,0 0 3 16,5 13 1-16,2 1 2 0,3 11 0 16,3 0-2-1,1 12 1-15,7 5-2 0,1 7-1 16,15 26 1-16,16 43-3 16,6 15 0-16,0 15-1 15,-1 0-1-15,-16-7 2 0,-9-9 0 16,-20-21 2-16,-13-7-2 15,-6 3-6-15,-14 2 0 16,-4-8 0-16,-6-4 0 0,-8-8 0 16,1-4 0-16,0-6 0 15,0-10 0-15,2-9 0 16,2-11 0-16,3-7 0 16,3-5 0-16,9-12 0 0,-2-6 0 15,8-3 0-15,7-6 0 16,5-10-4-16,0 0-41 15,0 0-43-15,5 5-1 16</inkml:trace>
  <inkml:trace contextRef="#ctx0" brushRef="#br0" timeOffset="7508.8937">15771 3009 420 0,'0'0'2'0,"0"0"2"16,0 0 0-16,10-4 2 16,-10 4 0-16,20 0 2 15,-9 7-1-15,8 2 2 0,-5 4-2 16,6 8-2-16,1 3 1 15,-2 1-2-15,-1 5-1 16,-1-1 0-16,-5 1 1 16,-2-1-1-16,-2-1 0 0,-5-6 1 15,-1-5-1-15,-2-1-3 16,0-9 0-16,0-7 0 16,0 0 0-16,0-7 0 15,0-11 0-15,7-5 0 16,5-3 0-16,6-7 0 0,5 1 0 15,4-5 0-15,3 5 0 16,0-3 0-16,2 10-3 16,-10 13-71-16,3-11-14 15</inkml:trace>
  <inkml:trace contextRef="#ctx0" brushRef="#br0" timeOffset="8276.8378">15785 684 332 0,'0'0'7'16,"0"0"1"-16,0 0 0 0,0 0 2 15,0 0 0-15,0 0 2 16,-7 7 0-16,1 5 0 15,-13 50-6-15,14-37-2 0,1 2 1 16,-1 0-2-16,-2 6 0 16,2-4-1-16,-4 3 0 0,5 1 0 15,-4-8 0-15,4 5 1 16,1-6 1-16,-3 3 0 16,6-7 0-16,0-5 1 15,0-15-1-15,0 0 1 16,0 0-2-16,0 0 0 0,0 0 0 15,0-7 0-15,0-6-1 16,4-37 1-16,-2 28-1 16,3-5 1-1,0 0-1-15,-3-1-1 0,3-1 1 16,2 1-1-16,-1 2 0 16,1 5-2-16,1 2 1 15,-8 19 1-15,0 0-1 0,13-5 1 16,-4 2-1-1,3-2 1-15,32 8 0 0,9 22 2 16,-26-11-2-16,3 2-1 16,0 4-1-16,8-4-11 0,-6 14-65 15,8-13-10-15</inkml:trace>
  <inkml:trace contextRef="#ctx0" brushRef="#br0" timeOffset="11840.8562">3138 9385 235 0,'0'0'1'0,"0"0"-1"16,0 0 5-16,0 0 4 15,0 0 5-15,19 0 2 16,6 0 1-16,13 0 1 0,9 4 3 15,9-4-1-15,17 0 0 16,9 0-5-16,10 0-3 16,2-4-2-16,5 2-1 15,9 2 0-15,-4-1-2 16,7 1-1-16,-3 0 0 16,1 0-2-16,1 1 0 0,-6 1 0 15,-4 4-1-15,-1 2 0 16,-4-6 0-16,-1 6 0 15,-7-3-1-15,-5 2-1 0,-6-2 1 16,-8 2-1-16,-6 0 0 16,-7-2-1-16,-12 0 0 15,-11 2 0-15,-8-2 1 16,-4 1-1-16,-10-5 1 0,-10-1-1 16,0 0 0-16,-7 0 0 15,-10 0 0-15,-8 0-2 16,-5 0-1-16,-14-1-1 0,-6 1-2 15,-15 0 1-15,-12 0-1 16,-13 0 1-16,-9 1 0 16,-12 2 1-16,1 2 1 15,-12 1 2-15,3-3 0 0,-1-1 1 16,8-2 0-16,5 0 0 16,8 0 0-16,2 0-2 15,9-2 2-15,9 2 0 16,12-6 0-16,5 3 0 15,13 1 0-15,11 2 0 0,13-3 0 16,14 3 2-16,11 0-1 16,36 0 1-16,14-3 1 15,30-1 0-15,15-1 1 16,28-5 0-16,15 0 0 0,18-2 0 16,12-2-2-16,10-1-1 15,0-1-3-15,4 6-11 16,-14 2-31-16,2 4-36 15,-12-4-4-15</inkml:trace>
  <inkml:trace contextRef="#ctx0" brushRef="#br0" timeOffset="12893.7965">6362 8943 177 0,'0'0'7'0,"-10"-6"2"0,10 6 5 16,-15-2 6-16,5 2 0 16,10 0 4-16,-15-3 2 15,5 3 2-15,10 0-4 16,-12 0-2-16,12 0-3 16,0 0-4-16,-11 3-3 0,11-3-1 15,0 0 0-15,0 0-1 16,16 5 0-16,3-5-2 15,17 0 1-15,3-8 1 16,16-1-1-16,10-4-1 0,6-4 0 16,7-2-8-16,0-2 0 15,3 1 0-15,-11 1 0 16,-1 2 0-16,-9 2 0 0,-9 5 0 16,-10 0 0-16,-11 4 0 15,-10 3 0-15,-3-3 0 16,-17 6 0-16,7 0 0 0,-12 2 0 15,-10 3 0-15,-13 0 0 16,-4 6 0-16,-10-4 0 16,-8 5 0-16,-6 3 0 15,-7 0 0-15,-2-3 0 16,1 5 0-16,2 1 0 16,2-3 0-16,-2 2 0 0,7 0 0 15,6-4 0-15,6-1 0 16,11-3-2-16,7-1 1 15,8-2 0-15,17-6 1 16,0 0 0-16,10 0 0 0,17-6 0 16,18-8 1-16,9-4 2 15,16-4-3-15,9-7 0 0,9-2 0 16,1 2 0-16,1-3 0 16,-8 6 0-16,-13 5 0 15,-9 3 0-15,-12 6 0 16,-19 4 0-16,-9 6 0 0,-20 2 0 15,5 10 0-15,-13 0 0 16,-1 2 0-16,-9 0-13 16,6 5-30-16,-1 1-43 15,1-6-2-15</inkml:trace>
  <inkml:trace contextRef="#ctx0" brushRef="#br0" timeOffset="15007.3326">7662 8315 365 0,'0'0'7'0,"0"0"2"15,0 0 3-15,-7-9 1 16,7 9 0-16,0 0 0 15,-11 0 0-15,9 5 2 16,2 12-6-16,0 11-2 0,8 6-3 16,4 6-2-16,0 4 1 15,6 6-1-15,-4 2 0 16,7-8 0-16,-8-1-2 16,6-6 0-16,-10-10 2 15,2-1-1-15,-4-9 0 0,-4-5 0 16,-3-12 0-16,0 0 0 15,-12-3 0-15,1-11-1 16,-1-12 0-16,-3-6 0 16,-3-10 1-16,3-8-1 0,1-4 0 15,2-6-1-15,8 3 1 16,2 1 0 0,2 6 0-16,5 3 0 0,8 8-1 15,1 6 1-15,9 9-1 16,-3 4 0-16,8 7 1 0,-1 8 0 15,-3 5 0-15,1 8 0 16,0 9 0-16,-7 5 1 16,-4 8 0-16,-6 8 0 0,-6-2 0 15,-2 2 1-15,-12-1-1 16,0-5 0-16,-11 0-1 16,1-7 0-16,-6-5-1 15,5-4 0-15,2-3 1 0,1-6-1 16,5-1 1-16,5-6 0 15,10 0 1-15,0 0 0 16,15-3 0-16,2 0 0 16,13 3-1-16,-3 0 0 0,8 3-1 15,3 5 1-15,-1 1-1 16,0 4 1-16,-5 0-1 16,-4-1 1-16,-3 0 0 15,0 1 1-15,-6-4-1 16,-1 2 0-16,-6-4-1 0,1-2-1 15,-13-5-2-15,12 7-5 16,-12-7-12-16,2 11-38 16,-2-11-25-16,0 0-5 0</inkml:trace>
  <inkml:trace contextRef="#ctx0" brushRef="#br0" timeOffset="15820.5627">8303 8521 252 0,'0'0'7'0,"0"0"5"15,0 0 4-15,0 0 2 0,-2-10 2 16,2 10 1-16,0 0 1 15,0 0 1-15,0 0-7 16,0 0-6-16,0 0-1 16,0 5-3-16,0-5 1 0,0 0-1 15,9 8 1-15,-9-8-1 16,16 0 1-16,-4 0 1 16,6-3-2-16,-4-7 1 15,4 3-3-15,-1-5 0 16,-2 2 0-16,2-2-1 0,-4-4 0 15,-3 2 0-15,-5-2-1 16,-3 4 0-16,-2 3-2 16,-12 1 0-16,-4 3 0 0,-5 5 0 15,-4 0 0-15,-3 7 0 16,1 8 0-16,-3 3 0 16,4 5 0-16,0 1 0 15,11 0 0-15,3 1 0 0,5 0 0 16,7 0 0-16,10-3 0 15,6-5 0-15,7-4 0 16,7-6 0-16,2-4 0 16,5-3 0-16,4-7 0 15,-4-4 0-15,0-1 0 0,-3-3 0 16,0 0 0-16,-5 3 0 16,-7 3 0-16,-5 0 0 15,-4 1 0-15,-3 4 0 16,-10 4 0-16,0 0 0 0,0 0 0 15,0 0 0-15,0 0 0 16,0 0 0-16,0 0 0 16,0 0 0-16,0 0 0 0,-3 9 0 15,3-9 0-15,0 0 0 16,-12 6 0-16,12-6 0 16,-8 7-16-16,8-7-41 15,0 0-31-15,0 0-2 0</inkml:trace>
  <inkml:trace contextRef="#ctx0" brushRef="#br0" timeOffset="16388.4494">8724 8338 343 0,'0'0'9'16,"0"0"2"-16,0 0 6 15,0 0 1-15,0 0 0 0,0 0 1 16,0 0 0-16,0 0 1 16,0 0-7-16,12 6-4 15,1 3-3-15,1 3-2 16,6 1 1-16,-1 4-5 15,4-2 0-15,0 2 0 16,-7 0 0-16,2-4 0 0,0 0 0 16,-6-3 0-16,-2-5 0 15,0-3 0-15,-10-2 0 0,8 0 0 16,-8 0 0-16,2-17 0 16,-2 1 0-16,0-2 0 15,0-3 0-15,0-4 0 0,0 0 0 16,0 0 0-16,0 3 0 15,0 5 0-15,0 2 0 16,3 5-7-16,-3 0-16 16,7-4-54-16,-7 14-11 0</inkml:trace>
  <inkml:trace contextRef="#ctx0" brushRef="#br0" timeOffset="16755.6772">9206 8240 372 0,'0'0'8'16,"0"0"4"-16,-2-11 0 0,2 11 2 16,-13-3 0-16,13 3 1 15,-15 0 0-15,2 3 0 0,3 8-7 16,1 3-3-16,1 1-1 16,3 5-1-16,2-1 0 15,3 1-1-15,3 1 0 16,7-5-1-16,2-3 1 15,4-3-1-15,3-5 0 0,1-5 1 16,0 0-2-16,2-10 0 16,-5-3 0-16,2-1 0 15,0-4 0-15,-8-2 0 0,-4 1 0 16,-5-1 0-16,-2 2 0 16,-9-1 0-16,-2 3 0 15,-8 1 0-15,0 8 0 16,2 2 0-16,-5 5 0 15,2 0 0-15,3 5 0 0,2 2-10 16,4 4-12-16,4 3-36 16,7-14-28-16,0 13-3 15</inkml:trace>
  <inkml:trace contextRef="#ctx0" brushRef="#br0" timeOffset="17026.8868">9531 8338 190 0,'0'0'-50'0,"0"0"-5"0</inkml:trace>
  <inkml:trace contextRef="#ctx0" brushRef="#br0" timeOffset="17340.7238">9613 8081 422 0,'0'0'3'0,"0"0"1"0,0 7 1 15,0-7 1-15,3 19 1 16,4-4 0-16,1 1 0 16,4 2 1-16,3-2-3 15,2-3-1-15,1 1 0 16,5-6-1-16,-2-4 0 15,0-4 0-15,0 0 0 0,-2-9 0 16,2-4 1-16,-6-1-1 16,-4-5 1-16,-4-5-1 15,-7 4-3-15,0-7 0 0,-3 6 0 16,-7-2 0-16,-1 5 0 16,0 3 0-16,-4 6 0 15,5 4 0-15,-3 2-6 0,13 3-15 16,-12 23-44-16,12-14-22 15</inkml:trace>
  <inkml:trace contextRef="#ctx0" brushRef="#br0" timeOffset="18019.8336">9280 7699 329 0,'0'0'7'0,"0"-10"5"16,0 10 3-16,0-15 5 15,0 15 0-15,0-17 0 0,0 17 1 16,0-8 0-16,0 11-5 15,0 15-5-15,2 6-3 16,2 14-2-16,7 3-1 16,2 10-5-16,7 2 0 15,-1 4 0-15,9 0 0 0,-6-4 0 16,6 1 0 0,-3-7 0-16,-2-3 0 0,-4-1 0 15,-5-6 0-15,-1-5 0 16,-7-5 0-16,1-5 0 15,-4-4 0-15,-2-3 0 0,5-8 0 16,-6-7 0-16,0 0 0 16,9 3 0-16,-9-3-35 15,14-5-52-15,-14 5-3 0</inkml:trace>
  <inkml:trace contextRef="#ctx0" brushRef="#br0" timeOffset="18692.7963">10158 8234 475 0,'0'0'-12'0,"0"-8"-50"0,0 8-20 15</inkml:trace>
  <inkml:trace contextRef="#ctx0" brushRef="#br0" timeOffset="18839.9553">9996 8018 403 0,'0'0'6'0,"0"0"2"0,0-15 2 16,0 15 1-16,8-17-1 16,4 5 1-16,1-1 0 15,3 1-1-15,12 5-11 0,-1-7-23 16,-7 5-58-16,20 1-2 15</inkml:trace>
  <inkml:trace contextRef="#ctx0" brushRef="#br0" timeOffset="19205.1879">10401 7885 409 0,'0'0'6'0,"-7"7"3"15,7-7 5-15,-15 12-2 16,15-12 2-1,-12 18 1-15,12-18 0 0,-3 15 0 16,3-15-13-16,15 0-2 16,7-8 0-16,3-2 0 15,5-5 0-15,0-2 0 0,0-5 0 16,-5 0 0-16,-6-6 0 16,-7 6 0-16,-8 0 0 15,-8 4 0-15,-8 9 0 0,-10 4 0 16,-5 5 0-16,-3 7 0 15,0 8 0-15,0 10 0 16,3 4 0-16,7 1 0 16,7 0 0-16,9 2 0 0,4-2 0 15,12-6 0-15,13-2 0 16,7-6 0-16,10-7 0 16,6-9 0-16,4 0 0 15,1-12 0-15,3-1 0 16,-3-3 0-16,-7 6 0 0</inkml:trace>
  <inkml:trace contextRef="#ctx0" brushRef="#br0" timeOffset="19724.3866">9882 7452 352 0,'0'0'7'16,"0"0"5"-16,0 0 2 16,0 0 1-16,-3-8 0 0,3 8 2 15,0 0 1-15,-2 12 1 16,2 7-6-16,0 7-3 0,7 12-3 16,0 5 0-16,4 12-2 15,1-1-5-15,4 8 0 16,0-5 0-16,2 1 0 0,-1-4 0 15,1-4 0-15,-4-4 0 16,2-6 0-16,-4-5 0 16,6-3 0-16,-4-7 0 15,6-3 0-15,3-9 0 16,-2-3 0-16,4-8 0 16,3-2 0-16,2-2 0 15,-3-8 0-15,1-3 0 0,-3 1 0 16,-5 2 0-16,-1-2-34 15,-8 2-55-15,3 4-3 16</inkml:trace>
  <inkml:trace contextRef="#ctx0" brushRef="#br0" timeOffset="20890.1185">11321 7560 358 0,'0'-10'8'0,"0"0"5"0,-3-5 3 16,1-2 0-16,-3 2 2 16,0-3 1-16,-2 1 0 15,2 5-1-15,5 12-6 0,-10 10-5 16,10 15-2-16,2 13-3 15,14 6-2-15,3 10 0 16,6 8 0-16,5 5 0 16,-1-6 0-16,4 4 0 0,-3-5 0 15,-5-9 0-15,-5-1 0 16,-13-5 0-16,-7-11 0 0,-5-1 0 16,-15-6 0-16,-5-4 0 15,-10-10 0-15,-5-2 0 16,-7-6 0-16,1-5 0 15,-2-2 0-15,1-9 0 16,13-1 0-16,0-5 0 0,17 3-8 16,8-9-33-16,9 3-46 15,17-2-2-15</inkml:trace>
  <inkml:trace contextRef="#ctx0" brushRef="#br0" timeOffset="21221.3386">11722 7768 376 0,'0'0'4'0,"0"0"4"16,-8 3 0-16,8-3 2 0,-20 15 1 15,10-3 0-15,-2 3 1 16,2 5 0-16,2 0-2 16,8-1-3-16,6 1-2 15,8-5 0-15,8-3-1 16,11-7-1-16,-1-1 0 15,5-8-1-15,-2-3-1 16,0-8 0-16,-8-2-1 0,-7-5 0 16,-8-1 1-16,-9-2-1 15,-6 3 0-15,-13 2 1 16,-8 5-1-16,-3 6 0 16,-5 4 0-16,5 5 0 0,-3 0-3 15,7 9-3-15,4-1-9 16,12 6-20-16,14-1-49 15,0-3-2-15</inkml:trace>
  <inkml:trace contextRef="#ctx0" brushRef="#br0" timeOffset="21403.9687">12037 7667 386 0,'0'0'7'0,"0"0"2"0,0 0 1 15,0 0 1-15,0 0 1 16,0 0-1-16,5 10 1 15,-3 2 0-15,-2 2-7 16,5 4-2-16,3 7-3 0,2-3-3 16,0-2-7-16,5-1-21 15,11 2-52-15,-8-9 0 16</inkml:trace>
  <inkml:trace contextRef="#ctx0" brushRef="#br0" timeOffset="22059.9376">12296 7625 392 0,'0'0'5'0,"0"0"1"0,0 0 0 16,0 7 1-16,0-7 0 15,-3 17 0-15,3-4 1 0,0 7 0 16,0-6-4-16,8 10-2 16,-1-5 0-16,3-2 0 15,3-5 0-15,-1-2-1 0,0-5 1 16,2-5-1-16,-1-2 1 15,0-11-1-15,-3-2 1 16,0-5-1-16,0-4 0 16,0-3 0-16,-1 2 0 0,-4 3 0 15,3 2-1-15,-3 2 0 16,2 11 0-16,-7 7 0 16,11 0-1-16,-6 7 1 15,2 11-1-15,0-1 1 16,6 0 0-16,-1 1 0 0,6-3 0 15,6-6 0-15,1-6 0 16,3-3 1-16,2-8 0 16,-1-11-1-16,1-3 1 15,-5-8 0-15,0-6 0 0,-10-3 0 16,-5-2 2-16,-5-4 0 16,-5 2 0-16,-5 2 1 15,-5 6-1-15,0 5 0 0,0 10 1 16,0 8-2-16,10 12 0 15,-10 9-1-15,13 12 0 16,9 8 0-16,3 6-1 16,10 9 0-16,0 1-1 15,2 0-1-15,2-1-2 0,1-2-4 16,-8-9-9-16,4-4-13 16,-8-11-15-16,-6-6-5 15,-12-12 5-15,9 3 9 0,-9-3 10 16,-2-18 12-16,-3 8 16 15,-9-1 20-15,3 0 18 16,-3 2 3-16,3 1-5 16,11 8-7-16,-5-16-9 15,10 14-7-15,15-3-7 0,10 3-5 16,7-6-7-16,16 5-20 16,19 2-55-16,-15-5 0 15</inkml:trace>
  <inkml:trace contextRef="#ctx0" brushRef="#br0" timeOffset="22859.1447">7777 9128 326 0,'-16'8'6'0,"-9"1"3"16,-12-1 3-16,5 4 5 15,-5-2 0-15,5-2 0 16,6-1 2-16,13 1 1 16,29-11-3-16,36-9-3 15,38-6-3-15,32-9-1 0,29-7-2 16,40-9 0-16,33-6-8 16,35-8 0-1,26-5 0-15,61-7 0 0,-15 1 0 16,14-6 0-16,26 3 0 15,7-1 0-15,9 1 0 0,1 0 0 16,-2 5 0-16,-39 1 0 16,19 3 0-16,-13 3 0 15,-38 7 0-15,-31 3 0 0,-40 4 0 16,-46 7 0-16,-44 1 0 16,-50 8 0-16,-41 4 0 15,-48 11 0-15,-43 3 0 16,-48 11 0-16,-44 5 0 0,-47 13 0 15,-42 13 0-15,-42 12 0 16,-40 14 0-16,-43 8 0 16,-29 11 0-16,-25 10 0 15,-28 8 0-15,-9 10 0 0,-7 3 0 16,-1 7 0-16,11 0 0 16,17-4 0-16,19-4 0 15,36-10 0-15,41-11 0 16,41-13 0-16,49-19 0 15,58-15 0-15,51-21 0 16,55-17 0-16,58-14 0 0,58-21 0 16,59-17 0-16,52-12 0 15,48-10 0-15,57-11 0 0,39-2 0 16,42-5 0-16,62-2 0 16,0 5 0-16,28 5 0 15,9 0 0-15,30 12 0 16,-25 6 0-16,-9 8 0 0,-23 4 0 15,-58 17-69-15,2-5-24 16</inkml:trace>
  <inkml:trace contextRef="#ctx0" brushRef="#br0" timeOffset="28206.9373">7130 8073 152 0,'0'0'2'16,"0"0"-2"-16,0 0 1 15,0 0 0-15,4-9 0 16,7 1 1-16,2-4 2 0,6 1 3 15,6-4 2-15,2-3 1 16,6 1 3-16,-1-5 0 16,3-2 2-16,7 1-1 0,-4-4 0 15,11 3-1-15,1-1-1 16,-1-3-2-16,6 1 0 16,7 0-1-16,0 3 0 15,6-9-2-15,4 5 0 16,-3-3-2-16,6 1-1 0,2-2 0 15,5-1-2-15,2 1 0 16,1 0 0-16,2 3-1 16,-3-3 0-16,4 1 1 15,1-1-2-15,-2 3 1 16,0-2-1-16,3-1 1 0,-5 3-1 16,3 0 0-16,2-4 1 15,-3 3-1-15,5-2 1 0,-3 5 0 16,6-1 1-16,-3-1-2 15,0 1 1-15,2 1 1 16,6 0-1-16,-8 0 0 16,0 0 0-16,2 1 0 0,-2 2-1 15,-2 2 1-15,-2-3 0 16,1 2 0-16,-2 1 0 16,-6 2 0-16,3 1 1 15,-4-1-1-15,2-3 2 16,-4 5-1-16,-2-3-1 15,-1 6 1-15,-1 0-1 0,-3-2 0 16,-2 5 0-16,-7-1 0 16,0 5-1-16,-5-1 1 15,-2-2 0-15,-6 2 1 0,-3 2 0 16,-2-3-1-16,0 2 2 16,2-4-1-16,1 1 0 15,-3 1 1-15,4 1-1 0,-1-2 0 16,-2 5-1-16,-1-2 1 15,-1 5-1-15,-3-1 0 16,-3 1 0-16,0 1-1 16,-4 2 1-16,4 0-1 0,-5 0 1 15,5 0 0-15,3 0-1 16,0 0 1-16,0 0 0 16,-1 2-1-16,2 1 0 15,-5 1 1-15,2 1-1 16,-1 1 1-16,-5 0-1 0,-2 5 0 15,2-4 1-15,-2 3 0 16,2 0 0-16,-2 3 0 16,4-1-1-16,0-2 1 15,-2 2 0-15,5 1-1 0,3-4 1 16,-5 3 0-16,4-1-1 16,-3 1 1-16,3 3 0 15,-2-3 1-15,1 3-2 16,-5 0 0-16,-1 0 1 0,-2-3 0 15,-3 6 0-15,1-4-1 16,-7 1 1-16,4 3 1 16,-5 2-1-16,2-3 0 0,-2 5 1 15,3 1-1-15,0-1 0 16,-2 2 1-16,-1 2-1 16,1-2 0-16,0 1 0 15,-3 0 0-15,2-1 0 16,0 4 0-16,2-3 0 0,-4 2 0 15,-1 0 0-15,-2 1 0 16,2 1 0-16,-4-1 0 16,-1-2 0-16,-5 2 0 15,-2-1 0-15,1 2 0 16,-4-1 0-16,1-1 0 0,-3 1 0 16,0 1 0-16,-3-1 1 15,-5 1 0-15,3-2 0 0,-2 1 0 16,-2 0 0-16,-7-2 1 15,4 1-1-15,-1 4 0 16,-4-2-1-16,-1 2 1 16,-1 6-1-16,-4-1 0 0,1-2 0 15,-1 1 0-15,2-3 1 16,0-2-1-16,-2-3 0 16,7-1-2-16,-8-6-3 15,8-3-11-15,-4 2-35 0,0-7-35 16,-3-6-1-16</inkml:trace>
  <inkml:trace contextRef="#ctx0" brushRef="#br0" timeOffset="29285.1763">7274 7999 180 0,'0'0'6'15,"0"0"4"-15,0 0 5 16,-7-10 3-16,7 10 2 16,0 0 1-16,-10-12 1 0,10 12 0 15,-9-8-4-15,9 8-6 16,-11 3-2-16,-2 6-3 16,3 9-2-16,1 1 0 15,-4 9-2-15,3 4 1 16,0 5 1-16,2 4-2 0,2-2 1 15,5 6-1-15,1 1 1 16,0 0 0-16,5 7 2 16,2-2 1-16,1 5 0 15,2 0 1-15,2-1-1 0,1 0 1 16,2-1-1-16,0-1 0 16,0-4-1-16,0-3-1 15,0 2 0-15,2-7 0 0,3 3 0 16,-3-3 0-16,3-4-1 15,0-2 1-15,2-5-2 16,1-3 1-16,2-4-2 16,0-6 2-16,2-5-4 0,-3-2 0 15,4-3 0-15,1-4 0 16,-1-1 0-16,-1 1 0 16,-2-3 0-16,-2 0 0 15,-1 0 0-15,-2 2 0 16,-5-2 0-16,-5 2 0 0,2-2 0 15,-1 3 0-15,-11-3 0 16,9 2 0-16,-9-2 0 16,0 0 0-16,0 15 0 15,0-15 0-15,-16 14-6 16,5 5-68-16,1-17-15 0</inkml:trace>
  <inkml:trace contextRef="#ctx0" brushRef="#br0" timeOffset="32986.2673">1281 9029 196 0,'0'0'7'0,"0"0"4"16,0 0 4-16,0 0 3 16,0 0 3-16,0 0 1 15,0 0 2-15,0 0-1 16,0 0-7-16,0 0-1 0,2 5-3 15,-2-5-1-15,10 5-2 16,5 3 0-16,2-6 1 16,6 5 1-16,11-4-1 15,6 2 1-15,3 0-2 0,6-3-1 16,6 4-1-16,0-4-2 16,4 1-1-16,-1 0-1 15,-4-2-1-15,3 2 1 0,-11-3-1 16,3 2-1-16,-9-2 1 15,-6 0-1-15,-4 0 0 16,-5 3-1-16,-8-3 1 16,-6 0 0-16,-11 0 0 0,14 3 1 15,-14-3-1-15,0 0 1 16,0 0 0-16,0 0 0 16,0 0-2-16,0 0 0 15,0 0 0-15,0 0 0 0,0 0-2 16,-7-6-6-16,7 6-5 15,-12-5-15-15,4-2-45 16,8 7-14-16</inkml:trace>
  <inkml:trace contextRef="#ctx0" brushRef="#br0" timeOffset="33374.904">1920 8898 324 0,'0'0'7'16,"0"0"2"-16,0 0 4 0,2-9 0 16,-2 9 2-16,0 0 0 15,0 0 1-15,12-6 1 16,-12 6-5-16,23 6-4 16,-9-2-2-16,9 6 1 15,1 2-1-15,4-2 0 0,5 5-2 16,-1 0 0-16,-2-3-2 15,-3 2 1-15,-2-5-1 16,-3-2-1-16,-4 3 0 16,-3-3 0-16,-5 1 0 15,-3 2 0-15,-7-1 1 16,-10 6 0-16,-6 0 0 0,-5 3-1 16,-6-1 0-16,-3 3 1 15,-8-1-1-15,1 1-1 0,-1-4 0 16,6 1 0-16,4-5 0 15,4 0 0-15,7 1-2 16,2-4-8-16,15-9-73 16,5 20-3-16</inkml:trace>
  <inkml:trace contextRef="#ctx0" brushRef="#br0" timeOffset="34276.0256">1373 10077 212 0,'0'0'8'15,"0"0"5"-15,-13-3 4 0,13 3-1 16,-10 0 1-16,10 0 2 16,0 0 1-16,7 0 2 15,14 0-5-15,7 0-3 16,15 0-2-16,10 0-1 16,11 0-1-16,6 0-1 0,10 0-1 15,-3-2-3-15,-3-3-1 16,-2 0 0-16,-10 0-3 15,-7 3 1-15,-12 0-1 16,-9 2-1-16,-14 0-1 0,-7 2-2 16,-13-2-10-16,0 10-11 15,-11 2-39-15,-6-7-18 16</inkml:trace>
  <inkml:trace contextRef="#ctx0" brushRef="#br0" timeOffset="34504.9367">1895 9939 242 0,'0'0'4'0,"0"0"3"16,0 0 4-16,16 2 0 15,-2 6 2-15,8 1 2 16,6 1-1-16,6 4 1 16,5 4-3-16,1 2-4 0,-3 0-2 15,-9 5-2-15,-3-1-1 16,-12 4 1-16,-13-1-2 15,-8 5-1-15,-12-2-4 16,-2 7-23-16,-1 1-45 16,-9-5-3-16</inkml:trace>
  <inkml:trace contextRef="#ctx0" brushRef="#br0" timeOffset="36653.6328">3428 10454 182 0,'0'0'8'0,"0"0"4"0,0 0 1 15,0 0 2-15,0 0-1 16,0 0 1-16,0 0 3 15,11 2 0-15,3 1-6 16,13 2-2-16,7 2 1 16,15-2-1-16,10 2 1 15,11-1 0-15,15 0 0 0,4 2-1 16,5-1 0-16,10-2-3 16,1 2 0-16,2 2-1 0,3-5-1 15,2 4-1-15,-4-5 0 16,7-1-1-16,0 1 0 15,2-1 0-15,-4 0-2 16,1 1 1-16,-1-1 0 16,-5 6-2-16,0-6 0 0,-9 3 1 15,-7 0 0-15,-7-3 0 16,0 1 1-16,-12-3 0 16,3 0 1-16,-9 0 0 0,-3 0 0 15,0 0 0 1,-1 0-1-16,1 0 1 0,-4 0-2 15,2-3 1-15,-4 3-1 16,-4-2 0-16,-1 0 0 16,-6 2 0-16,-2-3 0 15,-8-2-1-15,-2 3 1 0,-6-3 0 16,-1 0-1-16,-3 2 1 16,-2 1-1-16,-7-3 0 0,2 3 1 15,1-4-1-15,-3 5 0 16,2-5 1-16,-1 1-1 15,-2-2 1-15,2 1 0 16,-2-1 0-16,-3-3-1 16,0 1 1-16,1-2 0 0,-1-1 0 15,-1-3-1-15,-1 3 0 16,-1-3 0-16,2 0 0 16,-4 0 0-16,0 0 0 0,-1 0 0 15,0-2 0-15,-1 5-1 16,1-5 2-16,-4-1-1 15,3 3 1-15,-3-2-1 16,1-3 0-16,-2-2 1 16,3 0-1-16,-2 1 0 0,1-3 0 15,-1 4 1-15,-2 0-1 16,0-2 1-16,0 4-1 16,0-1 0-16,0 2 1 0,0 0-1 15,-5-3 0-15,-1-1 1 16,2 1-1-16,0 1 0 15,-1-1 0-15,-2 0 1 16,-3-2-1-16,4 2 0 16,-1 0 1-16,0 1-1 0,1-5 0 15,-1 8 1-15,-3-4-1 16,5 0 0-16,-3 6 1 16,1-3-1-16,0-1 0 0,-3 3 1 15,2-1-1-15,-2 2 0 16,3 4 0-16,-6-5 0 15,1 6 0-15,0-4 0 16,-6 6 0-16,-4 0 0 16,-4-2 0-16,0 4-1 0,-11 3 1 15,4 2 0-15,-4 0 0 16,-5 0 0-16,-3 2 0 16,-2 3 0-16,-1-2-1 15,-2 0 1-15,-4 0 0 0,2-1 0 16,-6-1 0-16,1 3 0 15,-3-2 0-15,-4-2 0 0,-1 0 0 16,1 0 1 0,-3 0-2-16,-4 0 1 0,5 0 0 15,-4 3 0-15,0-3 0 16,1 0 0-16,0 2 0 16,-3 1 0-16,-1 0 0 0,1-2 0 15,-5 2 0-15,-2 0 0 16,-1-1 0-16,-2-2-1 15,0 0 1-15,-2 0 0 16,-1 0 0-16,0 0 0 16,4 0 0-16,-4 0-1 15,3 0 1-15,-1 0 0 0,2 0 0 16,-1 0 0-16,2 0 0 16,3-2 0-16,2-1-1 15,6-1 1-15,2-2 0 0,6 1 0 16,7-4 0-16,4 3 0 15,6-4 0-15,7 2 0 16,5 2 0-16,2-2 1 0,5 3-1 16,5-2 0-16,3 4 0 15,-1-2 0-15,0 0 0 16,4 0 0-16,-2 1 0 16,2-1 0-16,2-1 0 15,-4 2 0-15,4-1 0 0,-1-4 0 16,1 8-1-16,-1-1 1 15,-4 2 0-15,-3 0-1 16,-2 0 1-16,0 3-1 16,-3 8 0-16,0-1 1 15,0-1-1-15,0 7 1 0,3-2-1 16,2 3 0-16,2 7 0 16,1 3 1-16,5 0-1 15,-1 10 1-15,4 3 0 0,1 4 0 16,2 9 0-16,4 1 0 15,2 8 0-15,0-3 0 0,0 3-1 16,2-2 1-16,4-1-1 16,-1-2 1-16,0-6 1 15,2-3-1-15,-2-6 1 16,0-5-1-16,1-4 1 16,1-7 0-16,-3-4 0 0,-1-7-2 15,-1-5 1-15,1 0 1 16,-3-10-1-16,0 0 1 15,5 10 0-15,-5-10 0 16,0 0 1-16,0 0-1 16,0 0 0-16,0 0 0 15,0 0-1-15,0 0 1 0,10-4-1 16,-10 4 0-16,17-6 0 16,-4 2 0-16,4 2-1 15,8-4 1-15,10 1 1 0,8-2-1 16,8-4 0-16,6 4 0 15,10-2 0-15,6-1 1 16,-2 2-1-16,5 1 1 0,-7 5-2 16,-4-1-1-16,-4 3-11 15,-10 5-69-15,-7 0-3 16</inkml:trace>
  <inkml:trace contextRef="#ctx0" brushRef="#br0" timeOffset="40394.0916">20849 13243 179 0,'0'0'5'15,"0"0"1"-15,0 0 2 16,0 0 0-16,0 0 2 15,-7 0 2-15,7 0 0 0,0 0 1 16,0 0-1-16,0 0-2 16,0 0 2-16,0 8 1 15,0-8 1-15,5 4-1 16,6 2 0-16,1-6-2 0,5 2 0 16,8-2-2-16,0 0-1 15,7 0-2-15,1 3-1 16,8-3-1-16,2 0-1 15,7 2-1-15,-1-2 1 0,3 0-2 16,3 0 1-16,3 0 0 16,-4 0-1-16,6 0 0 15,-6 0 0-15,1 0-1 16,0 0 1-16,-3 0 0 16,0-2-1-16,0 2 1 0,-2 0 0 15,5-3 0-15,-1 3 0 16,1 0 0-16,2-2 0 15,1 2 0-15,-1 0 0 0,0-3 0 16,1 3-1-16,-7-3 1 16,1 2-1-16,3 1 1 15,-2-3 0-15,-2 0-1 0,-1 1 0 16,5-1 1-16,-3 0-1 16,-4-1 0-16,2 2 0 15,-4-2 1-15,0 2-1 16,-10-1 0-16,2 1 0 0,-8 0 0 15,-3-1 1 1,0 3-1-16,-6-2 0 0,-5-1 0 16,0 3 1-16,-2-3-1 15,-4 3 1-15,1-2-1 16,-11 2 1-16,11 0 0 16,-11 0 0-16,0 0 1 0,9-3-1 15,-9 3 2-15,0 0-3 16,0 0 1-16,0 0-1 0,0 0 1 15,0 0-1-15,-6 0-2 16,6 0-3-16,-10 0-8 16,1 0-15-16,-9 0-51 15,8 0-2-15</inkml:trace>
  <inkml:trace contextRef="#ctx0" brushRef="#br0" timeOffset="40738.31">23030 13080 338 0,'0'0'5'16,"0"0"3"-16,0 0 0 0,0 0 2 15,0 0-1-15,0 0 2 16,0 0 0-16,15 0 0 15,2 4-4-15,6 1-2 0,3 6-2 16,7-5 1-16,0 4-1 16,-4 4-2-16,1-2 0 15,-9 0 0-15,-9 0 1 16,-10 3-2-16,-7-3 1 0,-15 3 1 16,-10 0-1-16,-7-1 0 15,-5 3 1-15,-3 0-1 16,1-3 0-16,-2-2-2 15,4 5-3-15,8-6-12 16,8-11-56-16,2 15-9 0</inkml:trace>
  <inkml:trace contextRef="#ctx0" brushRef="#br0" timeOffset="41640.5156">17536 13297 204 0,'0'0'5'0,"0"0"5"0,5-2 0 16,-5 2 4-16,0 0 1 16,10-5 2-16,-10 5 0 15,12-7 2-15,-12 7-2 16,23-5-3-16,-10 2-2 16,16 3-1-16,-2 0 1 0,15 0-1 15,6 0-1-15,11 0-1 16,7 0-2-16,11 0 0 15,1 0-2-15,5 0-1 16,1 0 0-16,4 0 0 16,-6 0-2-16,2 0 0 15,-7 0 0-15,-5 0 0 0,-8 0-1 16,-4 0 0-16,-7 0 0 16,-14 0 0-16,-4 0 0 0,-10 0 0 15,-7 0 0-15,-6 3 0 16,-12-3-1-16,0 0 1 15,0 0 0-15,0 0-1 0,-12 2-3 16,-6-2-3-16,3 3-11 16,-5-3-17-16,-14 2-47 15,8 0-2-15</inkml:trace>
  <inkml:trace contextRef="#ctx0" brushRef="#br0" timeOffset="42112.44">18133 13106 288 0,'0'0'5'15,"0"0"5"-15,7-5 2 0,-7 5 2 16,0 0-1-16,7-7 1 15,-7 7 2-15,0 0-1 16,-6 7-4-16,-5 1-4 0,-9 4-3 16,-2 0-1-16,-2 5 0 15,-6-3-1-15,0 1 1 16,-6-1-2-16,-2-3 1 16,0 1-1-16,1-3-1 15,-4 2 1-15,2-1-1 0,2-1 1 16,-4 2-1-1,9-4 0-15,2-2 1 0,8 0-1 16,2-1-1-16,6-1 2 16,14-3 0-16,-11 5 0 0,16-3 2 15,15 3 0 1,8 1 0-16,10 0 0 0,16 5 2 16,8 2-1-16,12 1 0 15,6 4-1-15,4-1-1 0,-1 7 0 16,-2 1-1-16,-6 3-8 15,-5-9-47-15,-13 13-25 16,-14-7-5-16</inkml:trace>
  <inkml:trace contextRef="#ctx0" brushRef="#br0" timeOffset="55245.2924">2215 13391 129 0,'0'0'2'15,"0"0"3"-15,0 0 3 0,0 0 5 16,10 0 1-16,2 6 4 15,4-2 3-15,8-1 2 16,3 4 1-16,9-2-2 16,1 0-2-16,12-2-3 0,4 2-1 15,8-1-3-15,4 5-3 16,8-4 0-16,8 4-4 16,6-3-1-16,8-2-1 0,7 1 0 15,7-2-2-15,6-1-1 16,9-2 1-16,5 3-1 15,11-3 0-15,4 0 0 16,8 0-1-16,2 0 1 16,9-3 0-16,7 1-1 0,1 2 1 15,4-3-1-15,5 0 1 16,7 3-1-16,-2 0 1 16,8 0-1-16,-4 0 0 15,1 0 1-15,1 0-1 16,-5 3 1-16,-2 0-1 0,-5 4 0 15,-6 1 0-15,34 4 0 16,-8 2 1 0,-10 1-1-16,-10 1 0 15,-9-2 1-15,-5 4-1 16,-18-9 0-16,-13 4 1 16,-49-8-1-16,-11-1 0 0,-19-1 1 15,-7-3-1-15,-19 2 0 16,-9-2-2-16,-7 0-4 15,-13 0-11-15,0 0-31 16,-8 3-28-16,-7-1-4 16</inkml:trace>
  <inkml:trace contextRef="#ctx0" brushRef="#br0" timeOffset="56315.0026">2375 14893 156 0,'0'0'5'16,"0"0"3"-16,0 0 1 0,0 0 5 15,9 7 0-15,3 1 3 16,1 0 2-16,10-1 2 16,1 3-3-16,14-6 0 15,8 6-3-15,5-5 1 0,13 2-3 16,6-1-1-16,7-1-1 16,8 0 0-16,9-1-2 15,5 1-3-15,3 1 0 16,13-5-1-16,4 5-2 0,8-1 0 15,10-5 0-15,4 2-2 16,8 2 0-16,7-4 1 16,4 1-1-16,4 4-1 15,0 1 1-15,8-1 0 16,2 4-1-16,0-2 1 0,3 3-1 16,3 0 0-16,-3 0 0 15,4 2 0-15,3-1 0 16,-3-1 1-16,-1-2-1 15,-3-2 0-15,-1 2 0 16,1-2 0-16,-1 0 0 0,-7 0 1 16,2-2-1-16,-9-1 0 15,-3 1 0-15,-10-1 1 0,-4 0-1 16,-11 1 0-16,-11-1 1 16,-10-1-1-16,-11 0 0 15,-8 4 0-15,-7-1 0 16,-10-1 0-16,-12 1 1 0,-5 1-1 15,-10-2 0-15,-11-2 0 16,-4 4 0-16,-13-4 0 16,-7-2-1-16,-2 3 1 15,-13-3 0-15,7 3 1 16,-7-3-2-16,0 0-2 0,0 0-7 16,0 0-22-1,0 0-44-15,0 0-3 0</inkml:trace>
  <inkml:trace contextRef="#ctx0" brushRef="#br0" timeOffset="57313.251">8196 13612 124 0,'0'0'4'0,"0"0"4"16,13 0 5-16,4-3 2 15,1 3 3-15,7-2 4 0,7 2 2 16,3 0 0-16,4 0-1 16,11 0-2-16,-1 0-5 15,0 0-1-15,12 0-3 16,-1-2-2-16,4 2-2 16,3-5-2-16,-4 2 0 0,-3 1-3 15,-6-3 0-15,-2 0-1 16,-11 3 0-16,-2-1-2 15,-11 3 1-15,-12-2 0 16,-3 2 1-16,-3 0 0 16,-10 0-1-16,0 0 1 0,0 0-1 15,-10 7-1-15,-3-5-2 16,1 4-7-16,-1 1-8 16,-4 0-15-16,0-5-33 15,4 8-14-15</inkml:trace>
  <inkml:trace contextRef="#ctx0" brushRef="#br0" timeOffset="57899.6819">9255 13697 239 0,'0'0'3'0,"0"0"2"16,-7-3 2-16,7 3 1 0,-17 3 1 15,4 4 2-15,-1 7 3 16,-4 6 1-16,-3 8 0 16,-3 9-1-16,4 7-1 15,-5 9 0-15,-2 2 0 0,2 4-1 16,1 6-2-16,0 1-2 16,5-2-1-16,2 3-1 15,-1 0 0-15,8 0-1 16,2-6 0-16,6 2-2 0,2-6 0 15,0-3-1-15,6-2 0 16,1-7-1-16,3-4-1 16,5 0 1-16,-3-4-1 0,6-8 0 15,-4 4 0-15,6-6 1 16,0-2 0-16,0-6-1 16,0 4 1-16,-1-8-1 15,2 0 1-15,-4-1-1 16,0-1 0-16,3-4 1 0,-5-1-1 15,0 1-1-15,0-3-1 16,-1 1-2-16,-1-7-5 16,4 3-8-16,-4-3-16 15,-13 0-47-15,25-12-2 0</inkml:trace>
  <inkml:trace contextRef="#ctx0" brushRef="#br0" timeOffset="58862.1975">9128 13679 245 0,'0'0'7'0,"0"0"3"0,-2-12 2 16,2 12 3-16,0-12 2 15,0 1 0-15,7-1 1 16,4-3 1-16,3 5-3 15,6 0-3-15,3 0-4 16,7 1 0-16,2 3-1 0,2 2-1 16,4 4-1-16,4 0 0 15,-4 0-1-15,1 3-1 16,-2 4 1-16,-1 5-1 0,1 0 0 16,0 5 0-16,-5 4 0 15,1 1 0-15,-6 5 0 16,3 0-1-16,-5 3 1 15,-3 3-1-15,0 1 0 0,-1 4 0 16,-6-2 0 0,2 2 0-16,0 1 1 0,-2 3-2 15,-3 0 1-15,1 1-1 16,-1 0 0-16,-2 0-1 16,-4 2 2-16,-2 2-3 0,-1-3 0 15,-3-2 0-15,0 3 0 16,-7-3 0-16,-2-1 0 15,-3 5 0-15,-1-7 0 16,1 4 0-16,0-4 0 0,-3 1 0 16,-3-1 0-16,6-2 0 15,-6-2 0-15,1 0 0 16,-3-3 0-16,3-4 0 16,-5-1 0-16,-3 0 0 0,0-2 0 15,0-6 0-15,-2 4 0 16,-3-6 0-16,-3 3 0 15,3-5 0-15,-1-1 0 0,-1-2 0 16,2-1 0-16,-6-1 0 16,1 0 0-16,1-3 0 15,-1 4 0-15,3-7 0 16,0-1 0-16,-1 1 0 16,6-1 0-16,-3 0 0 15,7-3 0-15,7 0 0 0,0 0 0 16,2 0-10-16,14 0-7 15,-16 0-20-15,2 2-50 16,14-2-1-16</inkml:trace>
  <inkml:trace contextRef="#ctx0" brushRef="#br0" timeOffset="58982.8532">9181 15098 309 0,'0'0'0'0,"0"0"-8"15,2 10-54-15,-2-10-6 16</inkml:trace>
  <inkml:trace contextRef="#ctx0" brushRef="#br0" timeOffset="60162.2275">1830 14928 219 0,'0'0'2'0,"0"0"5"0,0 0 3 15,10 0 3-15,8 0 2 16,6-5 1-16,16 2 2 16,6-1-1-16,19 1-1 15,3 3-11-15,4 3-41 16,0 1-30-16,5 1-5 0</inkml:trace>
  <inkml:trace contextRef="#ctx0" brushRef="#br0" timeOffset="80885.0253">10769 15247 339 0,'0'0'4'16,"0"0"3"-16,-2-10 0 15,-8 3 2-15,-3 5 1 16,-4-4 1-16,-8 4 0 0,-5 0 0 15,-4 2-4-15,-2 7-1 16,5 4-2-16,1 0-1 16,1 4-1-16,10-1 1 15,12 1 1-15,7 2-3 0,7 1 3 16,16 2 0-16,9 3 0 16,8-6 0-16,7 5 0 15,6 0-1-15,-2-2-1 16,-1 3 0-16,-5-4-2 0,-6 4 1 15,-3-4-1-15,-14 4 0 16,-7-1 1-16,-10-2-1 16,-5 6 1-16,-15-7-1 15,-10 0 1-15,-13-2 0 0,-6-2-1 16,-9 1 0-16,-5-7 0 16,-2 0 0-16,-2-9 0 15,4 0 1-15,6-4-1 16,10-6-1-16,4-5 1 15,12 3-1-15,13-3-3 16,10 0-4-16,3 3-8 0,10 3-17 16,10 3-48-16,5 0-4 15</inkml:trace>
  <inkml:trace contextRef="#ctx0" brushRef="#br0" timeOffset="81290.5059">11088 15071 366 0,'0'0'7'16,"0"0"1"-16,-11-14 4 16,11 14-1-16,-7-10 0 0,7 10 1 15,0 0 1-15,-12 12 0 16,12 12-4-16,0 9-4 15,7 9-2-15,5 2 0 0,4 9 1 16,-2 0-1-16,3-2-1 16,3-2-1-16,0-4-2 15,-2-8-6-15,-1 0-11 0,-9 3-43 16,2-19-24-16</inkml:trace>
  <inkml:trace contextRef="#ctx0" brushRef="#br0" timeOffset="81492.9919">11343 15406 350 0,'0'0'4'0,"0"0"1"16,0 0 4-16,10 0 1 0,-10 0 2 16,12 14-1-16,-1 2 1 15,-2 1 0-15,-3 7-3 0,1 1-3 16,0 6-2-16,1-5-8 15,2 3-14-15,0 8-45 16,0-18-15-16</inkml:trace>
  <inkml:trace contextRef="#ctx0" brushRef="#br0" timeOffset="81966.2385">11782 15465 357 0,'0'0'4'0,"0"0"4"16,-11-15 0-16,1 10 2 16,-3 1 1-16,-4-1 0 15,-3-1 0-15,-1 5 1 16,0 1-4-16,-2 0-2 16,7 9-3-16,3 1 0 0,2 7-2 15,5 1 0-15,6-1-1 16,5 3 1-16,7-3-1 0,6-2 0 15,7-2 1-15,1-6 0 16,2-5 0-16,1-2 0 16,-1-7 0-16,-1-10 0 15,-4-6 0-15,-3-4 0 0,-8-5-1 16,-2-7 1-16,-5-11-1 16,-5-4 0-16,-5-6 1 15,-11 5-1-15,0 0 0 16,-4 8 1-16,-5 8 0 15,3 10 0-15,-1 11 0 0,-2 13 0 16,11 10 0 0,4 13 1-16,2 11-1 0,8 6 1 15,6 9 0-15,3 3 0 16,8 3 1-16,6 1 0 0,2-3-1 16,2-1 0-16,3-8-1 15,2-8-2-15,0-2-7 16,-4-12-15-16,2-8-59 0,0-1-3 15</inkml:trace>
  <inkml:trace contextRef="#ctx0" brushRef="#br0" timeOffset="82146.3483">12077 15354 374 0,'0'0'4'0,"0"0"2"16,0 0 0-16,-3 7 1 15,3 1 1-15,0 3 1 16,0 4-1-16,0 6 1 15,3 1-2-15,1 1-4 16,7-1-1-16,-1-1-4 0,3-3-8 16,0 0-20-16,13-1-47 15,-9-9-4-15</inkml:trace>
  <inkml:trace contextRef="#ctx0" brushRef="#br0" timeOffset="82860.1423">12281 15386 340 0,'0'0'7'0,"0"0"4"15,0 0 2-15,-10-6 0 16,10 6 0-16,-11 3 0 0,11-3 1 16,-4 17 0-16,1-5-7 15,3 6-4-15,3 0 0 16,1-1-2-16,5 1 1 16,0-6-1-16,-1-3 0 0,2-1 1 15,-3-4-1-15,3-4 0 16,-3-1 1-16,6-10-1 15,-1-1 1-15,1-3-1 16,2-1-1-16,1-4 0 16,2 2-1-16,0 3 0 15,-4 2 0-15,0 4-1 0,-5 9 1 16,-9 0 1-16,10 7-1 16,-8 6 1-16,2 1 0 15,-2 4 0-15,3-6 1 0,2 6-1 16,7-6 0-16,7-5 0 15,6-2 1-15,8-5-1 16,2 0 1-16,6-5 0 0,-2-5-1 16,2-6 1-16,-6-7-1 15,-4 1 0-15,-11-1 0 16,-7-1 0-16,-13-1 1 16,-2 7-1-16,-12 0 0 15,-6 12 1-15,-4 3-1 0,-2 3 1 16,-2 9-1-16,4 5 1 15,5 5 0-15,6 3 0 16,4 3-1-16,7 3 1 16,3 0-1-16,6 3 1 15,6 1-1-15,3 6 1 16,-3 1-1-16,8 2-1 0,-2 3 1 16,7 2 0-16,-6 1-1 15,6 6 1-15,-5-3 1 0,-4-2 0 16,-5 0-1-16,-10-4 1 15,-8-4 0-15,-13-8 0 16,-8-7 0-16,-14-3 1 0,-8-15-2 16,-8-7 1-16,0-4 1 15,1-17 0-15,7-8 1 16,9-11 0-16,16-14 0 16,14-9 0-16,16-5 0 15,22-4 0-15,12-3-1 0,13 8-2 16,6 6-8-16,12 6-39 15,-1 13-37-15,-2 6-3 16</inkml:trace>
  <inkml:trace contextRef="#ctx0" brushRef="#br0" timeOffset="83758.2886">9546 16261 201 0,'0'0'4'0,"0"0"5"15,0 0 6-15,15 5 5 16,5-5 2-16,12 0 4 16,18 0 2-16,20-5 2 15,25-5-1-15,33 0-5 16,26-6-4-16,37-1-4 0,26 0-3 16,22 0-2-16,19 0-3 15,11 1-1-15,7 4-2 16,-1-4 0-16,1 5 0 15,-2-1-1-15,-13-1 0 0,-8 6 1 16,-11-4-5-16,-16 1 0 16,-17 4 0-16,-25-2 0 15,-20 5 0-15,-27-2 0 16,-28 1 0-16,-27 1 0 16,-25 0 0-16,-20 3 0 0,-19-2 0 15,-18 2 0-15,-8 0 0 16,-14 0 0-16,-12 0 0 15,-7 5 0-15,-16 0 0 16,-12 5-16-16,-21-5-22 0,-20 4-51 16,-14 1-1-16</inkml:trace>
  <inkml:trace contextRef="#ctx0" brushRef="#br0" timeOffset="84159.319">9712 16325 102 0,'-16'0'12'0,"-12"2"4"15,-12-2 5-15,-5 5 7 0,3-3 0 16,-3 4 3-16,8-5 2 16,5 5 3-16,32-6-8 15,35 2-3-15,37-2-1 0,35 0-5 16,31-8-1-16,39-4-1 15,29 0-2-15,36-5-1 16,56 3-3-16,-17-2-1 0,12 3-3 16,1 4 0-16,7-2-1 15,-11 7-3-15,-7 4-3 16,-12-3 0-16,-54 3 0 0,21 0 0 16,-31 0 0-1,-21 0 0-15,-32 3 0 0,-32-3 0 16,-30 3 0-16,-26-3 0 15,-29 0 0-15,-21 0 0 16,-16 0 0-16,-16 0 0 16,-9-3 0-16,-5 3 0 15,-7-3 0-15,-13-2-13 0,-1 3-76 16,0-3-4-16</inkml:trace>
  <inkml:trace contextRef="#ctx0" brushRef="#br0" timeOffset="100446.5765">19882 13325 85 0,'0'0'2'0,"0"0"-1"16,0 0 0-16,0 0 0 16,0 0-1-16,0 0-1 15,0 0 0-15,0 0 1 16,0 0-1-16,0 0-1 0,0 0 2 16,16 0 2-16,-2 0 0 15,11 4 2-15,5-1-1 16,12 3 1-16,10-1-2 15,13-4 2-15,8 2-3 16,14 2 0-16,2-2 0 0,20-3 0 16,15 0 2-16,4 0-2 15,1 0 2-15,15 0 0 16,5 0 0-16,-4-3 0 0,6 3 0 16,-7 0 1-16,-8 0-1 15,-4 0-1-15,-7 0 1 16,-13 3-1-16,-10 0 1 0,-10-2-1 15,-5 2-1-15,-16 0 0 16,-4-1 0-16,-9 1 0 16,-13-1-1-16,-11 1 2 15,-6-3-2-15,-9 2 1 16,-3-2 0-16,-16 0-1 16,9 2-1-16,-9-2-8 15,0 0-9-15,-5 0-21 0,5 0-12 16</inkml:trace>
  <inkml:trace contextRef="#ctx0" brushRef="#br1" timeOffset="105393.5811">2417 15040 219 0,'0'0'3'0,"-5"7"0"15,-3 3 2-15,-2 2 0 16,-5 5 1-16,0 3-1 15,-2 6 2-15,-5 0-1 0,1-1-1 16,2 2-3-16,1-4-8 16,1-6-30-16,6 5-26 15</inkml:trace>
  <inkml:trace contextRef="#ctx0" brushRef="#br1" timeOffset="105605.9816">2909 14970 327 0,'0'0'5'0,"0"9"1"0,-10 2 2 16,-2 8 0-16,-8 6 1 16,-3 4 1-16,-2 6 1 0,-5 5-2 15,0-3-4-15,3 3-2 16,8-8-3-16,1-3-7 15,13-9-14-15,5-20-49 0,5 20-8 16</inkml:trace>
  <inkml:trace contextRef="#ctx0" brushRef="#br1" timeOffset="105790.8395">3314 15020 258 0,'0'0'7'0,"0"0"3"15,0 0 4-15,0 9 1 0,-2 3 0 16,-11 6 2-16,1 6-1 16,-8 5 1-16,-1 3-6 0,0-1-5 15,-2 4-9-15,1-5-20 16,-1-11-45-16,18 4-9 16</inkml:trace>
  <inkml:trace contextRef="#ctx0" brushRef="#br1" timeOffset="105973.3556">3781 15074 250 0,'0'0'5'16,"0"0"5"-16,10 6 3 0,-10 2 1 16,0 4 0-16,0 6 1 15,-10 2 0-15,-4 3-1 16,-4 3-6-16,-2-1-19 15,1-7-52-15,6 7-10 16</inkml:trace>
  <inkml:trace contextRef="#ctx0" brushRef="#br1" timeOffset="106175.072">4525 15047 334 0,'0'0'4'0,"-8"7"2"0,-4 2 0 16,-6 4 1-16,-1 5 1 16,-1 0 0-16,-3 3-1 15,-2 4 2-15,6-3-10 16,3-2-24-16,2-2-45 16,14-3-4-16</inkml:trace>
  <inkml:trace contextRef="#ctx0" brushRef="#br1" timeOffset="106358.5804">5034 15017 344 0,'0'0'5'0,"0"0"1"16,-7 12 2-16,-3-1 2 16,-3 3 0-16,-1 3 0 0,-7 0 0 15,-1 8 0-15,0-2-5 16,2 2-3-16,-3-8-9 15,10 3-27-15,13-6-41 16,0-14-5-16</inkml:trace>
  <inkml:trace contextRef="#ctx0" brushRef="#br1" timeOffset="106528.1296">5459 15014 309 0,'0'0'2'0,"0"11"1"15,-5-2 1-15,-2 1 2 0,-6 7 0 16,-4 1-1-16,1 3 1 16,0 5 0-16,1-4-5 15,5-2-24-15,11-1-45 16,5-6-4-16</inkml:trace>
  <inkml:trace contextRef="#ctx0" brushRef="#br1" timeOffset="110836.4623">9477 16270 149 0,'5'0'1'0,"9"3"0"16,14-1 2-16,9 1 0 15,13-3 5-15,14 0 1 16,26 0 4-16,20 0 2 16,14-3 2-16,10-2 0 0,23 1 2 15,21 1-2-15,16 1-2 16,16 2-1-16,8 0-3 16,1 0-1-16,17 2-3 15,8 1 0-15,2 1-1 16,0 1-1-16,-3 1 0 15,-1-1 0-15,-11-1 1 0,-8 1 2 16,-16-2 0-16,-16-1 1 16,-27-2-1-16,-22 2-1 15,-32-2 1-15,-23 0 1 0,-25 0-1 16,-19 0 0-16,-17 0-2 16,-14 0-1-16,-12 0-2 15,0 0-3-15,-12 0-14 0,-6 10-57 16,-1-10-10-16</inkml:trace>
  <inkml:trace contextRef="#ctx0" brushRef="#br1" timeOffset="112521.7591">19978 11964 302 0,'0'0'3'0,"0"0"4"16,0 0 4-16,4 8 1 15,-4-8 2-15,8 18 2 16,-8-18 5-16,19 15-1 0,0-15-1 16,17-11-3-16,16-16-2 15,28-19 1-15,29-20-3 16,33-17-1-16,39-21-2 15,26-13-3-15,20-2-3 16,8 2-3-16,-8 13 0 0,-19 12-14 16,-27 19-36-16,-36 28-38 15,-46 16-1-15</inkml:trace>
  <inkml:trace contextRef="#ctx0" brushRef="#br1" timeOffset="131715.9401">17391 13325 142 0,'0'0'4'15,"0"0"2"-15,0 0 0 16,0 0 0-16,0 0 0 15,0 0 1-15,0 0 2 0,3 4 1 16,11-1-1-16,5-1-2 16,8 2 1-16,11-2 2 15,8 1 1-15,21-2 0 16,8-1 0-16,10 3-2 0,9-3 1 16,6 3 0-16,5-1-2 15,6 1-1-15,-2-3 0 16,-2 3 0-16,0-2-2 15,-8 2-1-15,-4 2-1 16,-1-2-1-16,-16 2 0 0,-16-3-1 16,-7 3 0-16,-18 0 1 15,-7-3-1-15,-13 0 1 16,-17-2-1-16,0 0-2 16,-3 13-2-16,-11-11-5 0,-7 3-8 15,-6-2-9-15,-3 1-15 16,-9 2-18-16,-1-4-16 15</inkml:trace>
  <inkml:trace contextRef="#ctx0" brushRef="#br1" timeOffset="132453.1027">17855 13287 56 0,'0'0'5'0,"21"0"1"15,9 0 2-15,11 0 1 16,21 3 3-16,17-3 0 0,23 5 0 15,15-5 1-15,22 2-6 16,12-2 0-16,16 3-4 16,2-3-1-16,12 2 1 15,6 1-1-15,7 0 0 16,7-2 1-16,1 4 1 0,-6-2 1 16,13 5 1-16,4-4-1 15,1 5 2-15,6-3-1 16,-4 5-1-16,-8-4-1 0,9 3-2 15,-3-5 1-15,-5 2-1 16,-11-4-1-16,-9 1 0 16,-15-4-1-16,-7 0 1 0,-6 0 0 15,-21-2 0-15,-16 0 2 16,-20-3-3-16,-19 0-4 16,-19 3-11-16,-11 2-18 15,-32 0-24-15,-8 0-3 16</inkml:trace>
  <inkml:trace contextRef="#ctx0" brushRef="#br1" timeOffset="173520.6943">9195 14177 157 0,'0'0'7'16,"0"0"2"-16,0 0 5 0,0 0 1 16,0 0 3-16,0 0 2 15,0 0 0-15,0 0 1 16,0 0-5-16,0 0-4 16,0 0-2-16,0 0 0 0,11-8-2 15,-4 5-1-15,8 0 2 16,2-8-1-16,5 4 2 15,4-6-2-15,4 1 1 16,2 0-2-16,-2 2 0 0,2-5-2 16,-2 3-1-16,-2 3-1 15,-4 2-1-15,-2 0 1 16,-6 0-1-16,-5 4-1 16,-11 3 0-16,16-5 0 15,-16 5-1-15,0 0 0 0,0 0 0 16,0 0-1-16,0 0-1 15,-7 8-2-15,7-8-2 16,-9 9-4-16,9-9-5 0,-7 11-14 16,7-11-23-16,0 10-25 15,0-10-3-15</inkml:trace>
  <inkml:trace contextRef="#ctx0" brushRef="#br1" timeOffset="176473.8893">9263 14216 209 0,'0'0'7'16,"0"0"6"-16,-2-7 3 15,2 7 4-15,-8-9 1 0,8 9 3 16,-8-11 0-16,8 11-1 15,-9-9-5-15,9 9-5 16,-8-3-3-16,8 3-4 16,-10 7-1-16,8 6-2 15,2 4 1-15,-3 3 0 0,3 9 1 16,3 4 0-16,1 1-1 16,7 6 1-16,-5-2-1 15,7-4-1-15,-2 1-1 16,-5-3 0-16,5-7-1 0,-4-5-1 15,-1-4 1-15,-4-3-1 16,0-3 0-16,-2-10 0 16,2 11 0-16,-2-11-1 0,0 0 1 15,0 0 0-15,0 0-1 16,-2 9 1-16,2-9-1 16,0 0 0-16,0 0-1 15,0 0 0-15,-10 3 0 0,10-3-1 16,0 0-1-16,0 0 0 15,0 0 0-15,0 0-2 16,0 0 0-16,0 0-2 16,0 0-1-16,0 0-1 15,0 0-2-15,0 0-2 0,-10 2-2 16,10-2-1-16,0 0-3 16,0 0-3-16,-9 5-6 15,9-5-3-15,0 0 0 16,0 0-2-16,0 0-5 0,0 7-10 15,0-7-4-15</inkml:trace>
  <inkml:trace contextRef="#ctx0" brushRef="#br1" timeOffset="176900.4657">9266 14630 219 0,'0'0'6'16,"0"0"5"-16,0 0 5 15,0 0 1-15,9 0 3 16,-9 0 3-16,18-2 2 0,-1-3 0 16,3-2-3-16,5-4-6 15,5 2-4-15,0-4-2 16,2 0-3-16,-2 4-2 16,0 2-3-16,-3-1 0 0,-10 1-2 15,-1 4-2-15,-7 1-2 16,-9 2 1-16,0 0-2 0,0 0 0 15,0 5-2-15,-5-1-1 16,-9 7-1-16,1-4 1 16,-5 2-1-16,-1-1 2 15,1 1 1-15,0 3-2 0,6-6 3 16,0 0 1-16,12-6 1 16,-15 7 3-16,15-7 1 15,0 0 3-15,0 0 0 16,0 0 1-16,15 0 1 15,-3 0 1-15,0-5-1 0,6 0-4 16,0 1-5-16,-1-1-8 16,-3-1-10-16,1 0-16 15,-4 2-16-15,1 4-17 16</inkml:trace>
  <inkml:trace contextRef="#ctx0" brushRef="#br1" timeOffset="177012.1641">9447 14604 70 0,'0'0'3'16,"0"0"0"-16,7 1 2 0,-7-1-4 16,21 0-25-16,-5 3-14 15</inkml:trace>
  <inkml:trace contextRef="#ctx0" brushRef="#br1" timeOffset="177733.6695">13186 14236 177 0,'0'0'-11'0,"12"3"-27"0,2-3-15 16</inkml:trace>
  <inkml:trace contextRef="#ctx0" brushRef="#br1" timeOffset="188814.4829">9551 14096 24 0,'0'0'5'16,"10"0"5"-16,3-5 5 15,4 5 4-15,8 0 1 16,9 0 3-16,7-6-2 0,16 6 1 16,4 0-3-16,19 0-7 15,10-2-2-15,11-1-5 16,7 3-1-16,18-5-2 0,7 5 0 15,5-2-1-15,9 0 0 16,9 2 0-16,7 0 2 16,3 0-3-16,6 0 0 15,9-3 0-15,3 3 0 16,7-3-5-16,5 3 2 16,1-3-1-16,-8 2 1 15,5 1 0-15,0-2 0 0,-10 2 0 16,-12 0 2-16,-6-4 2 15,-10 4 4-15,-12-2 0 16,-10-1 2-16,-12 3 1 16,-17-2 0-16,-7-5 0 0,-10 4 0 15,-8-2-1-15,-10 2-2 0,-11-1-2 16,-9 1-2-16,-13 1-2 16,-7-1-7-16,-13-1-30 15,-1 4-21-15</inkml:trace>
  <inkml:trace contextRef="#ctx0" brushRef="#br1" timeOffset="189921.77">9233 14184 56 0,'0'0'1'0,"0"0"1"15,0 0 6-15,0 0 1 16,0 0 3-16,0 0 2 16,4 0 2-16,-4 0 2 15,13 8 0-15,0-5-2 0,4 2-2 16,8 2-2-16,12-2-2 15,8-1-1-15,13 2-1 16,5-6-1-16,16 0-2 16,9 0 0-16,15 0-2 0,8-6 0 15,13 2 0-15,0-1-2 16,16 0 0-16,4 0 0 16,7 3 0-16,7-1-1 15,3 0 1-15,6 1-1 16,1-1 0-16,7 3 1 15,0 0-1-15,5 0-1 0,4 0 1 16,-7 3 0-16,2 2-1 16,-8 0-2-16,2 2-3 15,-6-2-3-15,0 2 1 0,-8-1-3 16,0-4 2-16,-1 3-2 16,-7-3 0-16,-5-2-2 15,-4 0-1-15,-10 3 4 0,-15-3-1 16,-15 0 2-16,-12 2 2 15,-7-2-1-15,-25 3 4 16,-8-3 5-16,-16 0 5 16,-6 2 1-16,-11-2-1 0,-2 0-2 15,-15 0-9-15,0 0-9 16,0 0-19-16,0 0-13 16</inkml:trace>
  <inkml:trace contextRef="#ctx0" brushRef="#br1" timeOffset="191323.5318">9293 14640 121 0,'0'0'6'0,"0"0"3"16,0 0 3-16,-7-10 1 0,7 10-1 16,0 0 0-16,0 0 0 15,0 0 1-15,0 0-4 16,9 0-5-16,1 0 0 15,8 0 0-15,1 6 0 0,11-6 2 16,13 2 0-16,1 0 0 16,18-2-1-16,-2 0 2 15,17-4-3-15,7-4 0 16,6 0 1-16,10 1-2 16,9-1 0-16,12-1-1 15,1-4-1-15,13 3 0 16,6 3 0-16,6-4-1 0,2 4 1 15,5 0 1-15,5 2-2 16,1-2 0-16,1 2 0 0,4 2 0 16,-1-2 1-16,-3 1-1 15,-2 1 0-15,1-2 2 16,-6 1-2-16,0 1 1 0,-5-5-1 16,-2 6 1-16,-9-2-1 15,-6 0 1-15,-2 2 0 16,-13 2 0-16,-11 0-1 15,-4 0 0-15,-6 0 1 16,-11 2-1-16,-12 2 1 0,-10 0-1 16,-4-2 0-16,-15 1 0 15,-4 0 1-15,-13-3-1 16,-7 2 1-16,-4-2 0 16,-7 0-1-16,-9 0 1 0,15-2 0 15,-15 2 0 1,0 0 0-16,13-8-1 0,-13 8 1 15,8-8 0-15,-8 8 0 16,0 0-1-16,8-10 0 16,-8 10 0-16,11-7 0 0,-11 7 0 15,10-3 0-15,-10 3-1 16,12-2-1-16,-12 2-2 16,15 0-5-16,-15 0-13 0,12 0-18 15,-12 0-27-15,11 5-3 16</inkml:trace>
  <inkml:trace contextRef="#ctx0" brushRef="#br1" timeOffset="191906.043">13981 14512 187 0,'0'0'5'15,"16"0"3"-15,2 0 1 0,5 0 1 16,7 0 0-16,7 0 2 16,3 0 1-16,10 0 1 15,-5 0-3-15,4 0-4 0,-8 0-1 16,-2-3 1-16,-7 3-2 15,-4-2-2-15,-9 2-1 16,-1 0-3-16,-18 0-6 16,14 0-7-16,-14 0-15 0,0 0-22 15,11 0-16-15</inkml:trace>
  <inkml:trace contextRef="#ctx0" brushRef="#br1" timeOffset="192209.6">14463 14313 232 0,'0'0'7'0,"0"0"4"16,0 0 3-16,0 0-1 15,0-9 0-15,0 9 1 16,0 0 0-16,4 7 1 15,0 2-5-15,0 11-5 0,1 2-1 16,1 4-1-16,5 1 1 16,-3 2 0-16,4 1-1 15,-3-3 0-15,0-4-1 16,-1-4-1-16,0-4-1 0,-4-3-3 16,-4-12-4-16,5 13-10 15,-5-13-11-15,0 0-18 16,3-8-27-16,-3-1-3 15</inkml:trace>
  <inkml:trace contextRef="#ctx0" brushRef="#br1" timeOffset="193038.9215">14459 14229 156 0,'0'0'7'0,"0"0"4"15,7 0 7-15,-7 0 0 0,0 0 1 16,0 0-1-16,14-5 2 15,-14 5 0-15,11-12-4 16,1 4-5-16,-1 1-3 0,5-6 1 16,0-2-1-16,5-2 0 15,2-1 1-15,2-4-2 16,0 6 0-16,0-5-1 16,-3 5-1-16,-1-2-1 0,-2 3 0 15,-8 5-1-15,2 0 0 16,-13 10 0-16,11-7-1 15,-11 7 0-15,0 0-1 16,-11 0-2-16,11 0-3 0,-14 12-3 16,7-5-6-16,7-7-3 15,-13 15-2-15,13-15-1 16,-3 8 1-16,3-8 0 16,0 0 3-16,0 0 4 15,5 0 5-15,-5 0 5 16,8-6 5-16,-8 6 3 0,11-12 3 15,-11 12 1-15,6-15 3 16,-6 15-1-16,11-12 2 16,-11 12-1-16,2-9-3 0,-2 9-3 15,0 0 0-15,0 0-3 16,7 7-2-16,-7 5 1 16,3 5-2-16,-2 6-2 0,3 2 1 15,0 9 1-15,1-2 0 16,-1 3-1-16,-1-3 0 15,3 0 0-15,-2-1 0 16,-1-5 1-16,2-3-1 0,0-6-1 16,-3 0-2-16,2-8-2 15,-2 2-1-15,-2-11-2 16,0 10-6-16,0-10-1 16,0 0-1-16,0 0 1 0,0-7 0 15,0 7 3-15,-6-11 0 16,6 11 2-16,-12-7 4 15,12 7 4-15,-13-2 0 16,13 2 1-16,-12 5 0 16,8 2 0-16,-4 3-1 0,1 3-1 15,1-1-12-15,-1 5-21 16,-2-2-21-16,1 0-10 16</inkml:trace>
  <inkml:trace contextRef="#ctx0" brushRef="#br1" timeOffset="193257.3289">14727 14492 253 0,'0'0'5'0,"-13"9"3"15,1 4 1-15,-6-3 1 0,-1 9 0 16,-6-4-25-16,2 8-41 16,1 1-4-16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17:21.182"/>
    </inkml:context>
    <inkml:brush xml:id="br0">
      <inkml:brushProperty name="width" value="0.05292" units="cm"/>
      <inkml:brushProperty name="height" value="0.05292" units="cm"/>
      <inkml:brushProperty name="color" value="#FF0000"/>
    </inkml:brush>
  </inkml:definitions>
  <inkml:trace contextRef="#ctx0" brushRef="#br0">7975 5707 242 0,'0'0'1'0,"0"0"-1"0,6-7 0 16,8-1 0-16,2 1 2 16,14-5 2-16,3-6 0 15,20 1 3-15,9-4 1 16,8 2 1-16,9-1-1 16,13 3 0-16,1 2 1 0,13 3-1 15,5 3-1-15,4 0 1 16,-3 2-1-16,7 2 1 15,6 2 2-15,-1 3 1 16,5 0 1-16,1 0 1 0,-1 6-3 16,0 6 0-16,2 3-1 15,-4 8-2-15,-4 6-2 0,-10 2 0 16,-3 13-2-16,-11 2 0 16,-4 4-1-16,-13 6-2 15,-4 7 1-15,-9-4 0 16,-7 1-1-16,-5-3 0 0,-8 2 0 15,-8-7 0-15,-11 2-1 16,-16-4 2-16,-9 0-1 16,-15-1 1-16,-23 3 0 15,-10-2-1-15,-25 2 1 16,-14 0-1-16,-18 0 0 16,-11 0 1-16,-13-5-1 0,-11-2 0 15,-7-3 0-15,-8-7 0 16,0-9 0-16,-5-2 1 15,4-12-1-15,-6-8 0 0,3-4 0 16,2-12 0-16,3-5 0 16,2-11 1-16,6-4-1 15,2-5 0-15,2-8 0 0,7 1 0 16,9-9 0-16,5 2 0 16,8-7 0-16,11 4-1 15,10-5 1-15,16-4-1 16,11 4 1-16,22-6 0 0,21-1 0 15,17-6 0-15,32-7-1 16,33-6 1-16,34-5-1 16,43-7 1-16,42-5-3 15,50-2-8-15,39 3-32 16,56-6-35-16,41 3-2 0</inkml:trace>
  <inkml:trace contextRef="#ctx0" brushRef="#br0" timeOffset="2592.8709">14309 12198 188 0,'0'0'1'0,"0"0"-1"15,0-15 0-15,12 7 0 16,-1-4 1-16,13 2-1 0,1-7 2 16,20 2-1-16,9 0 1 15,9-5 1-15,7 5 2 16,6-2 3-16,3 2 2 16,9 1 2-16,11 3 1 15,-5-1 3-15,4 4-1 16,7-2 0-16,-4 2-1 0,11 4-1 15,4-1 0-15,2 2-3 16,-2 1-1-16,6 2-2 16,1 2 0-16,8 4-1 0,1 0-2 15,2 8 0-15,-2 1-2 16,4 2 1-16,1 0-1 16,0 8-1-16,1-3 0 0,-5 6 0 15,-4-1-1-15,-2 7 0 16,-7 1 0-16,-9 2 0 15,-6 3 0-15,-7-1 0 16,-5 6-1-16,-8-2 1 16,-14 6 0-16,-6-5 0 0,-8 3 0 15,-12 0 0-15,-9 1-1 16,-12 0 1-16,-14 1 1 16,-10 0 0-16,-15 1-1 15,-15-2 1-15,-12 0 0 16,-13 1-1-16,-12-1 1 0,-10-6 0 15,-12-3 0-15,-12-1 0 16,-7-4 1-16,-9-7 1 16,-7 1 0-16,-14-3 1 0,-5-6-1 15,-9 3 1-15,-2-6-1 16,-10-1-1-16,2 0 0 16,-7-6-1-16,0-1 1 0,0-8-1 15,-2 0-1-15,2 0 1 16,-1-10 0-16,6-5-1 15,1-6 1-15,5-6-1 16,7-7 1-16,7-9 0 16,7-1 0-16,10-13 0 0,15-5-1 15,13-4 1-15,14-7 0 16,16-3-1-16,21-3 1 16,22-9-1-16,22-1 1 15,26-5-1-15,32 0 2 0,33-2-2 16,32 2 0-16,40 2 1 15,32 5 0-15,78 10-1 16,-3 13-4-16,35 17-17 0,24 18-55 16,19 16-1-16</inkml:trace>
  <inkml:trace contextRef="#ctx0" brushRef="#br0" timeOffset="24420.7356">9921 5175 235 0,'0'0'1'0,"0"0"2"15,0 0 1-15,0 0 5 16,0 0 2-16,0 0 4 16,5 0 4-16,13-3 1 0,2-12 5 15,20-17-1-15,12-27 1 16,29-33-3-16,34-41-3 16,47-51-3-16,44-53-15 0,67-49-72 15,83-41-5 1</inkml:trace>
  <inkml:trace contextRef="#ctx0" brushRef="#br0" timeOffset="68981.144">11646 10176 152 0,'0'0'2'0,"0"0"1"16,0 0 4-16,0 0 0 0,0 0 0 15,-2 10 0-15,2-10 1 16,0 0 1-16,0 0 0 15,0 0-1-15,5 0-2 16,-5 0 0-16,13 0-1 16,-13 0 2-16,14-5 1 0,-6 0 0 15,4-2 1-15,1-1 1 16,2-2-1-16,0 3 1 16,7-5-1-16,-1 2-1 15,5-2 0-15,1-1-2 0,14 1-2 16,0-1-1-16,9 1 0 15,8-1-1-15,2 1-1 16,9 0 2-16,3 0-1 16,10-2 1-16,-1 7 1 0,12-1 0 15,-1 4 0-15,4 4 0 16,4 4 1-16,-3 7-1 16,6 4-1-16,-2 3-1 0,-2 9-1 15,-1-1 2-15,-4 12-2 16,3-1 1-16,-3 7 1 15,3 6 0-15,-5 2 0 16,0 5 1-16,-2 3 0 16,1 4 0-16,-3 1 0 15,-3 3-1-15,-3 2-2 0,-3 2 1 16,-6 3-1-16,-4-2 1 16,-5 2-1-16,-2-3 0 15,-7 2 2-15,-6-2-1 16,-2-3 2-16,-9 0 1 0,3-4 0 15,-11-3-1-15,-2-3 1 16,-5-2 0-16,0-7-1 16,-3 0 0-16,-6-11-1 0,-1-2-1 15,-2-6-1-15,-1-7 1 16,-1-7-1-16,-2-3 0 16,-3-3 0-16,-4-11-1 0,6 9 1 15,-6-9 1-15,0 0-2 16,0 0 1-16,0 0 0 15,0-5-1-15,0 5-2 16,-10-7-2-16,10 7-8 16,-16-9-13-16,6-4-48 15,10 13-8-15</inkml:trace>
  <inkml:trace contextRef="#ctx0" brushRef="#br0" timeOffset="69434.8247">14546 11712 356 0,'0'0'-2'0,"-13"0"1"16,3 0 2-16,10 0 1 16,-16 0-1-16,16 0 0 15,0 0 1-15,0 0 0 16,7 0 4-16,14 0-1 0,11 5-3 16,4 5 0-16,8 5 0 15,1-3 0-15,5 6 1 16,0 4-1-16,-4 1-2 0,5 3 0 15,-10-1 1-15,2 3-1 16,-8-3 1-16,-4-3 1 16,-2-1 1-16,-13-5 4 0,5-2 3 15,-12-11 1-15,2-3 1 16,-9-13-1-16,1-11 1 16,-1-13-1-16,3-15-2 15,2-13-3-15,4-14-4 16,10-4-5-16,4-6-14 0,13-4-62 15,12-4-5 1</inkml:trace>
  <inkml:trace contextRef="#ctx0" brushRef="#br0" timeOffset="107905.7696">3921 7300 189 0,'0'0'1'0,"-13"0"-1"16,3 5 3-16,-5 3 1 15,-4 2 4-15,0 5 2 16,-3 4 4-16,3 10 2 0,-1 9 1 15,3 13 1-15,1 13 0 16,7 17-3-16,1 14-1 16,3 23-3-16,0 9-1 15,0 17-4-15,0 13 0 0,-2 6-1 16,-1 6-1-16,1 8 0 16,2-4 1-16,-2 2 0 15,2 1-1-15,-3-2 0 0,3-1 1 16,-2-4 1-16,7 3-1 15,-3-7-1-15,3-7-1 16,0-2 0-16,10-5-1 0,3-10 0 16,1-7 1-1,11-7-2-15,-2-14 0 0,9-11 1 16,3-10-1-16,2-8-1 16,5-7 1-16,3-11-1 15,2-9-1-15,1-10 0 16,2-3 0-16,-4-15-1 15,2-7 0-15,7-15 2 16,-8-7-1-16,10-12 0 0,0-20 1 16,3-8-1-16,2-17 0 15,0-10 0-15,-2-15 0 0,-1-9 0 16,1-13-1-16,-7-5 1 16,-4-5 0-16,-2-8 2 15,-7-4-1-15,-3-3 0 0,-7-7 1 16,-5-6 0-16,-10-9 1 15,-3-15-1-15,-2-10 1 16,-3-8 0-16,-1-11 1 0,-6-2 0 16,5 1 2-16,-5 2-2 15,0 9 1-15,-8 10-2 16,-2 13 0-16,-9 9-2 16,-9 8 1-16,-4 10-1 15,-11 3-1-15,-6 7 0 0,-8-3 0 16,-5 11 1-1,-11 4 1-15,0 14 1 0,-7 14 0 16,0 17 0-16,-10 20-1 16,1 24 1-16,-3 21 0 15,-3 22 0-15,0 26 0 16,1 17-2-16,4 25 0 0,4 32 0 16,11 25-1-16,10 31-9 15,11 31-68-15,21 17-3 0</inkml:trace>
  <inkml:trace contextRef="#ctx0" brushRef="#br0" timeOffset="112473.3803">11070 15768 128 0,'0'0'6'0,"0"0"0"16,0 0 0-16,0 0-3 0,0 0 2 16,0 0 0-16,0 0 0 15,5-3 2-15,4 6-5 16,12 4 2-16,-2 0-1 16,11 6 5-16,5-4 0 0,20 3 1 15,7-1 1-15,10-1-1 16,10-2-1-16,10-3 0 15,7-1-2-15,9-1 0 16,10-1-2-16,-6-2-2 16,3 0 0-16,7 0 0 15,0 0-1-15,-1 0 0 0,8 0 0 16,-3 0 0-16,-5-2 0 16,8-3 0-16,0 0 0 15,-4-3-1-15,-6 0 1 0,5 4-1 16,-2-4 0-16,-11 1 0 15,5-1-1-15,-12-1 1 16,-10-2-2-16,-4 2 1 0,-8-4 0 16,-8 1 0-16,-12-3 0 15,-4 0 1-15,-6-2 0 16,-8 0 1-16,-3-3 0 16,-11-2 1-16,-1 3 1 0,-9-7 0 15,-3 4-1-15,-9-3 2 16,-3-3-3-16,-5 4 0 15,-3-3-1-15,-9-1-1 16,-3-1 0-16,-5 1-1 16,-13-1-1-16,2 2 1 15,-10-1 1-15,-3 0-1 0,-6 4 2 16,-5 2-1-16,-7 2 1 16,-6 0-1-16,-2 2 1 15,-13 1 0-15,-5 3-1 0,-5-1 2 16,-9 2-1-16,-5 0-1 15,-4 1 2-15,-9 3-1 16,3 1 0-16,0 0 0 0,-5 4 1 16,1-1-1-16,-4-2 0 15,-1 4 1-15,-2 0-1 16,-1 3 0-16,-5 0 1 16,-3 0 0-16,-1 6 0 15,0 6 0-15,0 0 1 16,3 8 0-16,3 1 0 0,8 3-1 15,7 3 0-15,10 2 0 16,10-1 0-16,5 9-1 16,6-3 1-16,18 4-1 15,1 2 0-15,12-3 0 16,3 5 0-16,10-3-1 0,5 7 0 16,7-7-1-16,12-3-1 15,9 5 0-15,9-7 0 0,12 0 2 16,17-6 2-16,29 0-1 15,17-9 1-15,19-2 1 16,20-5 1-16,23-2-9 0,22 6-44 16,6-13-14-16</inkml:trace>
  <inkml:trace contextRef="#ctx0" brushRef="#br0" timeOffset="119238.7633">5357 4971 71 0,'0'0'2'0,"0"0"1"15,0 0 4-15,14-10 4 0,2 6 5 16,2-4 1-16,11-1 3 15,9-1 2-15,6-3 1 16,9 0-2-16,9 1-3 16,9 0-3-16,10-1-2 0,3 3-1 15,8 1-2-15,5 4-2 16,9-2 0-16,9 4-3 16,0-2 1-16,-1 5-2 15,8 0 0-15,2 0-1 0,-2 0 1 16,7 0-2-16,-7 0 0 15,-3 2 0-15,1-2 0 16,-1 3 0-16,-7 0 0 0,-8 2 0 16,-7-1 1-16,-8-1 1 15,-4 2 1-15,-5-1 1 16,-11-1-1-16,-2-3 3 16,-2 0-2-16,-1 0 0 15,-4 0 1-15,4-5-3 0,-4 3-1 16,0-1-1-16,-5-2 0 15,0 5-1-15,0-2 1 16,-4-3-2-16,-6 5 1 16,-1-2 0-16,-5 2-1 15,-2 0 0-15,-5 0 0 0,-2 2 0 16,-3 3 0-16,-4 2 0 16,0 0 0-16,3 3 0 15,-1 3 0-15,0 2 0 16,2 4 0-16,-1 1 0 0,1 5 0 15,-3 2 0-15,6 1 0 16,-5 2 0-16,0-3 0 16,-3 2 0-16,-2 1 0 0,-5-3 0 15,2 0 1-15,-6 2-1 16,-2 0 0-16,1 3 0 16,-2 2 1-16,-3 4 0 15,2 4 0-15,0 3 0 16,2 6 1-16,3 4-1 0,0 9 1 15,3 3 1-15,-3 8-2 16,6 1 0-16,2 8 0 16,3 6 0-16,-4-1-1 15,1 5 0-15,-1 0 0 16,-1 0 0-16,-3 0 0 0,-5 6 1 16,-2-4-1-16,-1-2 0 15,-2 2-1-15,-3-1 1 16,4-1-1-16,-1-2 1 0,-1 0-1 15,1-6 0-15,0-2 0 16,2-2 0-16,-7-3 0 16,4-1 1-16,-4-7-1 0,0 1 1 15,-4-3 0-15,-3-5 0 16,2 4 0-16,-2-2 1 16,0-4 0-16,-1 3-1 15,0-6 0-15,1-2-1 0,0-2 1 16,4-8-2-16,0 2-1 15,-2-7-1-15,3 0 1 16,-3-4-1-16,-2-3 0 16,-1-1 1-16,-4-2-1 15,-3 1 2-15,-5-4 1 16,0-2 0-16,-9 3-1 0,-2 0 1 16,-1-3 0-16,-3 0-1 15,-7 4-1-15,-1-5 1 16,-4 3 0-16,0-3 0 0,-8 1-1 15,4 0-1-15,-9 0 0 16,-5 1 0-16,-2-3-1 0,-5-1-2 16,0-1-3-16,-8 1-2 15,0-4 1-15,-4 3 0 16,-6-4 2-16,-1 1 0 16,-1-2 2-16,-3-1 3 15,-2 3 4-15,-5-3 1 0,1 3 1 16,-4-4 1-16,1 1 0 15,1 0 1-15,4-5-1 16,-2 0-1-16,3-4 1 16,4-1 0-16,4-2-2 15,4-3 3-15,8 1-3 16,4-3 0-16,1 0 0 0,9 2 0 16,2 1 0-16,5 0 0 15,2-2-1-15,8 2 0 16,-1 2 0-16,-1-2-1 0,9-2 0 15,3-1 0-15,2 0-1 16,5 0 0-16,5 0 1 0,-2 0-1 16,10 0 2-16,1-1 2 15,2-2 1-15,0 0 1 16,3 1 0-16,0-5 0 0,2-3 0 16,2-5 0-1,-1-7-1-15,0-5-1 0,2-11-3 16,0-11-2-16,-1-11 0 15,0-15 0-15,-4-13 0 16,1-11 0-16,-5-13 2 16,-7-14 0-16,0-5 2 0,-6-8 0 15,-4-8 2 1,2-3 2-16,-7-7 2 0,-1-3 0 16,1-9-1-16,-2-4 0 15,2-13 0-15,-2-5 0 16,4-7-1-16,-1-5 0 0,2-3-2 15,8 3 1-15,-1 2-2 16,7 11 1-16,3 21-3 0,5 18 1 16,1 32-2-16,1 18-13 15,3 30-55-15,7 15-7 16</inkml:trace>
  <inkml:trace contextRef="#ctx0" brushRef="#br0" timeOffset="122026.5368">4801 7207 114 0,'5'-11'1'0,"8"2"-1"16,11-9 1-16,6-5 1 16,12-1 3-16,15-6 2 0,18-5 3 15,12 1-1-15,7 4 1 16,9 0 1-16,15 10-1 15,-1 4-1-15,8 5-2 16,-6 9-2-16,-10 2-3 0,8 13 0 16,-5 3-1-16,-8 9 2 15,-6 6-2-15,-13 5-1 16,-4 1 2-16,-12 13 1 16,-8 2 1-16,-12 2-2 0,-14 9 1 15,-10-7 0-15,-14 12 1 16,-11-2 1-16,-9 6 2 15,-18-2 2-15,-11 1-1 16,-16 6 2-16,-13 0 1 16,-13-3 0-16,-12 3 0 15,-12-5-1-15,-7-3-1 16,-7-7-1-16,-9-10-1 0,-4-3-1 16,-5-12 0-16,1-9 0 15,-5-15-1-15,6-16 0 16,1-19-4-16,12-23 2 0,12-14-3 15,10-21 0-15,21-11 1 16,16-16 0-16,25-4 1 16,24-8 2-16,19-8-1 0,34 0 3 15,22 1-1-15,32 8 2 16,30 4-2-16,25 13-1 16,21 19-10-16,23 15-63 0,16 44-5 15</inkml:trace>
  <inkml:trace contextRef="#ctx0" brushRef="#br0" timeOffset="123327.2453">5661 5859 180 0,'0'0'6'0,"0"0"4"15,1-8 6-15,-1 8 2 16,6-9 1-16,-6 9-1 15,0 0 0-15,0 0 3 16,11 9-5-16,-9 16-5 0,0 15-4 16,1 11-2-16,4 8-1 15,0 14 0-15,4 6 0 16,3 3-2-16,-4-4 0 16,3-3-1-16,-6-8 0 0,3-5 1 15,-4-12-2-15,-4-8 0 16,-2-12-3-16,0-6-1 15,-2-13 0-15,2-11-1 0,-9-5-2 16,7-21-1-16,-5-8-1 16,0-8-2-16,-2-10 3 15,0-10 2-15,4 0-1 16,-7-8 2-16,3 6 3 16,0 2 2-16,4-2 4 0,3 2 1 15,-1 4 0-15,1 7 1 16,2 3 1-16,0 7 1 15,0 6 1-15,0 7-2 16,0 8-1-16,-2 11-1 0,2 9 0 16,-9 9 0-16,0 17-1 15,-1 4-1-15,-5 6-3 16,0 8 1-16,-5 4 1 16,6-1-1-16,-7-5 0 15,4 0 0-15,2-13 0 0,5-3 1 16,0-9 0-16,3-9 0 15,7-8 0-15,0 0 1 0,-3-17-1 16,6-6-1-16,4-7 1 16,6-7-1-16,1-5 0 15,4-3-1-15,1 1 1 0,-1 3 0 16,-2 12 0-16,3 3 0 16,-5 8 0-16,2 11 0 15,-5 7 1-15,8 12-1 16,6 13 1-16,2 6-1 15,10 12-1-15,6 6-33 16,13-1-38-16,8-1-5 0</inkml:trace>
  <inkml:trace contextRef="#ctx0" brushRef="#br0" timeOffset="124474.552">4450 4857 187 0,'0'0'2'0,"-5"-19"-1"0,3-1 2 0,2-2 0 16,2-11 2-1,13-1 0-15,10-9 2 0,7-6 3 16,18-3-2-16,11 0 2 16,20 2 1-16,11-4-3 15,22 7 1-15,5 0-1 0,7 8-2 16,21 10-2-16,7 8-1 15,4 13 0-15,-2 8-1 16,3 15 0-16,-2 10-1 16,-8 13 0-16,-5 8-1 0,-12 12 1 15,-18 0-1-15,-12 14 0 16,-10 8 0-16,-25 4 1 16,-21 6-1-16,-20-2 0 0,-23 1 1 15,-22-2-1-15,-17 2 1 16,-29-1 1-16,-19-7 1 15,-20-3 0-15,-18-3 2 16,-15-5 3-16,-15-8 0 0,-9-7 1 16,-9-6 2-16,-9-19-2 15,4-13 0-15,-2-17-1 16,10-12 1-16,9-26-5 16,13-13 0-16,13-14-2 15,17-15-1-15,24-9-1 0,16-7-1 16,23-8 1-16,27-11-1 15,30-1 0-15,33-5 1 16,42-3 0-16,36 3 0 16,39 2-11-16,30 20-51 0,44 0-13 15</inkml:trace>
  <inkml:trace contextRef="#ctx0" brushRef="#br0" timeOffset="135250.4343">5624 5799 121 0,'0'0'2'15,"0"0"-1"-15,0 0 2 0,2 5 3 16,4 10 2-16,-2 8 2 15,2 18 1-15,-6 11 0 16,7 13-2-16,-5 12 2 16,0 9-2-16,1 3-2 15,-3 5-3-15,0-2-2 0,0-13 2 16,0-4-3-16,0-14 1 16,-5-6-1-16,-1-13 1 15,3-4 1-15,-1-16 0 16,2-10-1-16,2-12 0 15,-10 0-1-15,5-19 2 0,3-19-1 16,-5-9 0-16,6-10-2 16,-4-17 0-16,0-8 0 15,5-5 2-15,0-2 4 0,0 2 0 16,-2 6 2-16,2 9 0 16,0 9 2-16,0 19 2 15,0 9-2-15,-3 11-2 0,1 9-3 16,2 15 0-16,0 0-2 15,-3 21-2-15,3 20-1 16,0 6-1-16,0 15 1 0,3 10 0 16,-3 6 1-16,0 2 0 15,0 0-1-15,-3-12 1 16,1-5 0-16,2-11 0 16,-2-13 0-16,-3-9-1 15,4-6 1-15,1-10 0 16,0-14 1-16,0 0-1 15,1-11 1-15,4-16 0 0,-3-12 1 16,3-11-1-16,-3-14 0 16,3-13 0-16,0-2 0 15,0-6 3-15,-1 9 1 0,2 6 2 16,-3 10-1-16,2 16 1 16,-3 10-1-16,-1 14-1 15,-1 20-2-15,0 0-1 16,0 24-2-16,0 13-2 0,0 12 0 15,-1 11 0-15,-1 13 1 16,-1 8 1-16,1 4-1 16,-3-1 0-16,1-5 1 15,1-2-1-15,2-16 1 16,-4-6-1-16,1-13 0 0,3-7 0 16,-1-10 1-16,2-10 0 15,0-15 0-15,0 0 0 16,-3-22 1-16,3-13-1 15,0-10 1-15,3-17-1 0,-1-9 0 16,3-14 0-16,-3-4-1 16,2 2 1-16,-1 3 1 15,1 13 1-15,-4 6-1 0,0 18 1 16,0 11 0-16,0 17-1 16,0 7 1-16,0 12-3 15,0 0 0-15,0 14 0 0,0 11-2 16,0 5 1-16,-4 7 0 15,1 5 1-15,3 1 0 16,-4-1 0-16,2-4 1 16,2-12-1-16,-4-1 1 15,3-13 1-15,1-12-2 0,0 0 0 16,0-18 0-16,0-8 0 16,5-10 0-16,1-5 0 15,1-10 1-15,3 0-1 16,-3-2 1-16,-1 9-1 0,1 2 1 15,-3 7-1-15,-1 8 1 16,-3 10 0-16,0 5-1 16,0 12 1-16,0 0-1 15,-14 0 0-15,1 17 1 0,-5 6-1 16,-4 8-1-16,-8 9 1 16,-2 5 0-16,-6 5 0 15,-4 4 0-15,-4-2 0 0,6-3 1 16,4-7-1-16,4-7 1 15,7-8 0-15,5-6-1 16,3-9 1-16,17-12 0 16,-7 0-1-16,9-12 0 0,8-12 1 15,8-3-1-15,3-9 0 16,9-7 0-16,2-6 1 16,9-4 1-16,1 0-1 15,2 0 1-15,1 7 0 16,-3-4 0-16,-2 10 0 0,-5 6 0 15,-3 4 0-15,-9 10-1 16,-6 5 1-16,-4 5-1 16,-13 10 1-16,12-9-1 15,-12 9 0-15,0 0 1 0,0 9-1 16,-10 1 1-16,-1 7-1 16,-3 1 0-16,-2 0 0 15,-3 3 1-15,-2 2-2 16,4-6 1-16,1-4 0 0,4-1 0 15,1-5-1-15,11-7 0 16,0 0 0-16,0 0 0 16,0 0-1-16,6-12 1 0,11 2-1 15,3 0 0-15,2 0 1 16,5 3 0-16,3 2-1 16,2 5 1-16,3 12 0 15,3 3 1-15,1 9-2 16,1 10 1-16,2-3 0 0,-2 8 0 15,-3 4 0-15,-2-1-1 16,-3 0 0-16,-6-5-2 16,-2 0-3-16,-8-4-7 15,-2-4-13-15,-9-2-26 0,-5-4-30 16,-3-2-4-16</inkml:trace>
  <inkml:trace contextRef="#ctx0" brushRef="#br0" timeOffset="135740.9455">5840 6029 219 0,'0'0'4'0,"-5"-12"2"0,5 12 3 16,-12-15 2-16,12 15 4 16,-8-17 1-16,8 17 0 15,-7-15-1-15,7 15 0 16,-3 10-1-16,3 12-2 15,5 17-1-15,2 9-2 16,3 14-2-16,5 9 2 0,0 11-1 16,0 3-2-16,-4-2-2 15,3-1 0-15,-2-10-2 0,1-2 1 16,-6-9-1-16,-2-8-1 16,-2-9 1-16,-1-6-1 15,-2-9 1-15,0-7-1 16,-2-7 0-16,2-15-2 15,-10 3 0-15,2-11-1 0,1-14-2 16,-3-13-1-16,0-9-1 16,-3-10 0-16,1-11 1 15,-3-4 0-15,0-3 2 0,0-3 0 16,-2 3 2-16,2 6 1 16,-4 6 1-16,3 2 1 15,2 14 0-15,1 5 0 16,1 9 0-16,1 7 0 15,4 9-1-15,7 14 0 16,0 10 1-16,0 26-1 0,7 24 2 16,1 18-2-16,2 13-1 15,2 18-25-15,3 0-46 0,-3-2-4 16</inkml:trace>
  <inkml:trace contextRef="#ctx0" brushRef="#br0" timeOffset="138253.0343">5215 7736 151 0,'0'0'4'15,"0"0"-1"-15,0 0 1 16,0 0 0-16,0 0 0 0,0 0-1 16,-2 5 1-16,2-5-1 15,0 0-2-15,0 0-1 16,5 8 1-16,-5-8-1 15,20 7 3-15,-2-2-2 0,1 0 1 16,6 0 0-16,5-1 1 16,5 2-1-16,8-1 0 15,-2-3 1-15,10 0-8 16,-7 6-26-16,11-8-24 16</inkml:trace>
  <inkml:trace contextRef="#ctx0" brushRef="#br0" timeOffset="143639.944">5894 6545 272 0,'0'0'6'16,"0"0"-1"-16,0 0 1 0,-2 7 2 15,-1 5 0-15,-4 1 0 16,2 7 1-16,-2 4-1 16,-1 4-4-16,-1 4 0 0,5-2-2 15,0 6 0-15,-1-5 0 16,0 1-1-16,0-8 0 15,2-4 1-15,-2-5 0 16,3-2 1-16,2-13 0 0,0 0-1 16,-8 0 1-16,6-8 1 15,0-12 0-15,2-2-1 16,-3-7-1-16,3-6 1 16,0-3 1-16,0 2 3 15,0 0-1-15,0 4 0 0,0 8 0 16,-2 4 0-16,2 10-1 15,0 10-1-15,-11 2-1 16,4 19-2-16,0-2 0 16,0 8-2-16,-2 0 1 0,0 5 0 15,4-2 0-15,0-3-1 16,-1-4 1-16,4-5 0 16,2-4 0-16,-3-4 0 15,3-10 0-15,0 0 1 16,0 0-1-16,0-7 1 15,0-5 0-15,0-8-1 0,0-6 1 16,5-1-1-16,-1-4 1 16,-2 0-1-16,1 1 1 15,-1 3-1-15,-2 8 0 0,0-1 1 16,0 20-1-16,-5-6 0 16,-1 14 0-16,-1 13-1 0,2 3 1 15,-2 6 0-15,0 0-1 16,3-1 1-16,2-2-1 15,2 0 1-15,0-6-1 16,0-6 1-16,2-6-1 16,-2-9 1-16,11 5 0 15,-11-5 1-15,14-12-1 0,-3-3 0 16,-6-8 1-16,5-4 0 16,-6-2-1-16,5-9 0 15,-9 1 0-15,0 5 1 0,0-3-1 16,-6 5-1-16,-1 11 1 15,-5 7-1-15,1 9 1 16,-1 6-1-16,0 11 1 16,-1 9-1-16,6-2 1 0,-3 10-1 15,1-2 0-15,5 0 1 16,2-5-1-16,2-2 0 16,0-5 1-16,0-5-1 0,0-12 1 15,0 0-1-15,6 0 0 16,3-12 1-16,-4-5-1 15,0-11 1-15,-3 1-1 16,3-5 0-16,-3-5 0 16,-2 2 0-16,0 3 0 0,0 7-1 15,-2 5-1-15,-5 5-4 16,7 15-11-16,-12 0-28 16,5 12-28-16,7 6-5 15</inkml:trace>
  <inkml:trace contextRef="#ctx0" brushRef="#br0" timeOffset="147096.5823">5164 7981 61 0,'0'0'2'16,"0"0"2"-16,0 0-2 0,0 0 3 15,0 0 4-15,0 0 5 16,16-2 4-16,10 2 0 16,11 4-2-16,13 4-1 0,7 0 1 15,14-1-1-15,2-2-5 16,14-2-3-16,2-3-3 0,3 0 0 16,-1-6-2-16,-1-6 1 15,-2-1 0-15,-6 2-1 16,3-1 0-16,-18 1 0 0,-12 2-1 15,-8 3 0-15,-13 1 1 16,-11 5-2-16,-12 0 1 16,-11 0 0-16,-30 5 0 15,-1 1 0-15,-16 1 0 16,-13 0 0-16,-9 3 0 16,-13-2 0-16,-8 1-1 0,-4 1 3 15,-1 2-1-15,-7 0 1 16,3-1 2-16,0-1 3 15,4 0-1-15,6 0 1 16,6-2 2-16,12-4-2 16,11 1 0-16,11 0-2 0,13-5-1 15,14 3 0-15,10-3-2 16,12 0-1-16,27 0 0 16,10 0 0-16,16 0-2 0,9 0 2 15,12-3-1-15,14 0 0 16,8-4 0-16,4-3 0 0,4 1 0 15,0-2 1-15,3 1-1 16,-3-3 0-16,-1 1 1 16,-9 0-1-16,3 2 0 15,-15 1 0-15,-10-2 0 16,-8 2 0-16,-11-1 0 16,-16 5 0-16,-7-3 0 0,-17 1 0 15,-13 7 0-15,-18-5 0 16,-14 2-1-16,-16 3 1 15,-14 0-1-15,-12 0-1 16,-9 5 1-16,-9 0 1 0,-4 3-1 16,-3 0 0-16,1-1 1 15,-1 0-1-15,9 0 1 16,9 4 0-16,8-4 1 0,9 0 0 16,13-2-2-16,14 3 1 15,18-4 1-15,19-4 0 16,19 8-1-16,31-8 1 15,22-11-1-15,24 2 0 0,22-8-2 16,31-3-33-16,16 3-36 16,8-9-4-16</inkml:trace>
  <inkml:trace contextRef="#ctx0" brushRef="#br0" timeOffset="152698.1021">5002 7209 195 0,'0'0'0'0,"0"0"1"16,5 2 3-16,-5-2 2 15,17-2 7-15,-2-6-1 0,17-6 4 16,11-7 4-16,9-11 0 16,18 1 0-16,12-15-1 15,15 4-5-15,15-5-1 0,10 6-3 16,0-2-2-16,1 11-3 16,2 5-1-16,-6 12-1 15,-10 8 0-15,1 7-1 16,-18 14-2-16,-10 11 1 15,-10 4 0-15,-5 9 0 0,-10 3-1 16,-9 5 1-16,-9 5-1 16,-11 1 1-16,-8 3-1 15,-8 7 0-15,-12 0 0 16,-5 2-1-16,-15 3 0 0,-8-1 1 16,-11 2-1-16,-11-1-1 15,-12-3 1-15,-8 1 0 16,-12-6 0-16,-12-7 1 15,-8-7-1-15,-8-8 1 0,-8-8-1 16,2-9 1-16,-9-12 0 16,7-8 0-16,2-8-2 15,9-12 2-15,5-9 0 0,10-11 2 16,12-7-1-16,18-10 0 16,16-17 1-16,23-17-1 15,16-13 1-15,23-20 0 16,28-18 1-16,29-7-2 15,25-5-8-15,23 16-64 0,21 7-2 16</inkml:trace>
  <inkml:trace contextRef="#ctx0" brushRef="#br0" timeOffset="162700.5352">7908 5068 140 0,'0'0'3'15,"0"0"1"-15,0 0-2 16,0 0 1-16,-10 12 2 0,8 6 1 16,-6 17 2-16,1 2-1 15,2 22 0-15,-2 15 1 16,2 18 2-16,1 9 0 15,2 14-1-15,2 9-1 0,0 7 0 16,6 5 1-16,-4 3-2 16,3-2 1-16,0 3 0 15,-3 6-1-15,1 1-1 16,-1-6 1-16,-2 7 0 16,0 6-2-16,0-3 0 0,0 5 0 15,0 0 1-15,0 0 1 16,0 0-1-16,0 3 0 15,2 2 0-15,1-3 1 0,-1 1-1 16,-2-1-1-16,0-6-1 16,0 1-1-16,0-7 0 15,-7 5 1-15,2-5 0 16,-4 1 0-16,0-6-2 0,0 7 3 16,-3-6-1-16,-1 1-1 15,3 7 0-15,0-7-1 16,-3-3-1-16,4 2 2 15,-5 0 0-15,5-3 0 16,2-3-1-16,0-3 1 0,-1-7 0 16,-1-2 1-16,6-4-1 15,-5-4 0-15,6-2-1 16,2 0 0-16,0-10 0 16,0 5 0-16,0-3 0 0,4-2-1 15,2 1 0-15,1-1 0 16,-2-6 1-16,3 4-1 15,-4-3 0-15,4 3 1 0,-3-3-1 16,-3-2 0-16,2-8-1 16,-4-3 1-16,4 0 0 15,-4-6 0-15,0-7 0 16,0-7 0-16,-4-7 0 16,4-2 1-16,-2-7 0 0,0-8-1 15,2-7 1-15,0-3-2 16,-2-7-1-16,2-5-3 15,0-2-15-15,0-6-13 0,0-12-48 16,0 0-4 0</inkml:trace>
  <inkml:trace contextRef="#ctx0" brushRef="#br0" timeOffset="163597.8229">7674 14962 485 0,'6'5'1'0,"20"3"0"0,12 1 1 16,14-3-1-16,16-6 1 16,8-3 0-16,14-17 0 15,17-10 1-15,-3-21-2 16,-7-21 0-16,0-20 0 0,-13-12-1 15,-9-17 0-15,-12-17 0 16,-17-9-1-16,-16-12-2 16,-18-7 2-1,-19-5-1-15,-25 10 2 0,-20 10-1 16,-18 20 0-16,-17 24 1 0,-17 35 1 16,-13 40 0-16,-10 37-1 15,-2 49 0-15,-1 41 0 16,6 44 2-16,8 36-1 15,23 41 1-15,25 32 1 0,32 25-2 16,34 6-5-16,39 11-24 16,38-18-55-16,22-21-4 15</inkml:trace>
  <inkml:trace contextRef="#ctx0" brushRef="#br0" timeOffset="164145.114">7784 13157 223 0,'-7'9'7'0,"-6"16"2"16,-4 18 4-16,-6 18 1 15,-7 26 5-15,-2 24 1 16,0 28 1-16,2 12 1 0,10 12-4 16,3-1 0-16,17-9-4 15,12-14-2-15,15-20-4 16,15-25-1-16,6-28-2 16,14-23 0-16,5-26-4 0,8-19-1 15,4-27-1-15,3-27-2 16,-2-23-1-16,-8-23 1 15,-3-22-2-15,-9-19-1 16,-21-11-1-16,-11-4 3 0,-20 4 1 16,-19 18 1-16,-23 30 1 15,-24 34-1-15,-19 37 1 16,-16 35-3-16,-8 49-15 0,0 43-50 16,-7 19-6-16</inkml:trace>
  <inkml:trace contextRef="#ctx0" brushRef="#br0" timeOffset="169051.0022">14369 12201 67 0,'10'0'3'0,"5"-6"2"0,17 0 1 16,9-5 2-16,19-2 3 15,16-4 3-15,23 0-1 16,18-3 0-16,12 0-2 0,13 3-1 16,12 2-4-16,12 3 0 15,9 4-1-15,1 1-1 16,8 7 0-16,0 0-1 15,5 7 1-15,-8 5-2 16,-2 11 1-16,-7 0 1 16,-6 11-2-16,-9 6-1 0,-10 4 0 15,-8 5-1-15,-14 6 0 16,-4 5 0-16,-17-1 0 16,-13 6-1-16,-15-4 1 15,-9-2-2-15,-22 9 0 0,-23-1-2 16,-19 0-1-16,-13-3-2 15,-29-2 1-15,-21-4 1 16,-23-2 1-16,-16-2 0 0,-26-9 2 16,-14-8 3-16,-15-1 3 15,-20-7 0-15,-7-5 1 16,-13-6-1-16,-8-9 1 16,-4-4-2-16,-1-5 2 0,2-8-2 15,-2-9 0-15,6-5-2 16,9-13 1-16,13-1-1 15,7-9 0-15,16-8-2 16,15-3-1-16,13-9 0 0,20-4-2 16,23 0 2-16,20-8-1 15,22-2-1-15,34-1 1 16,18-4 2-16,51-2-1 16,29-1 2-16,49-3 0 15,36 1 0-15,46 2 2 16,39 7-13-16,37 2-38 0,47 14-4 15</inkml:trace>
  <inkml:trace contextRef="#ctx0" brushRef="#br0" timeOffset="170676.8782">15408 14192 37 0,'0'0'1'0,"0"0"2"15,0-9 2-15,0 9 5 16,0-20 2-16,7 4 2 0,6-1 5 16,12-3 2-16,5 1 1 15,22-4-1-15,14-4 0 16,24 0-3-16,17 0 0 15,25-5-1-15,21-1-1 0,22-6-1 16,14 3 0 0,13-1-1-16,11 6-1 0,4 2 0 15,3 12-3-15,-8 5-1 16,-6 7-1-16,-2 5-2 16,5 7 1-16,-13 6-2 0,-1 7 0 15,-6 7 0-15,-10 3 0 16,-3 11 0-16,-12 7-1 15,-12 14-2-15,-23 7-1 16,-20 13 1-16,-21 5-1 0,-24 10 0 16,-15 1 0-16,-26 9-1 15,-14 2 0-15,-16-2 0 16,-21-1 1-16,-16 1-1 16,-18-6 1-16,-20-2-1 0,-12 1 1 15,-21-11-1-15,-19-8 2 16,-17-7-1-16,-20-11 0 15,-12-9 0-15,-17-10 0 0,-19-9-1 16,-8-15 1-16,-16-5 0 16,-9-11 0-16,0-5 1 15,-5-15 0-15,0-6 1 16,11-13 0-16,8-9-1 0,12-10 0 16,14-11 1-16,21-12-1 15,15-7 0-15,24-8-1 16,25-6 1-16,22-9-1 15,24 0 0-15,29-2 0 16,29-5 0-16,23 0-1 0,39-2 0 16,39-1 0-16,37-1 0 15,36-1-1-15,42 5 0 16,42 8 1-16,41 6-1 16,34 16 1-16,35 19-1 0,18 16 1 15,28 24-2-15,4 23-6 16,11 12-54-16,-6 36-15 15</inkml:trace>
  <inkml:trace contextRef="#ctx0" brushRef="#br0" timeOffset="175878.617">6350 11008 3 0,'96'13'4'0,"29"-4"1"15,24 2 0-15,15-6 0 16,12 8-2-16,15-8-1 16,13 2 0-16,20-2 0 0,17-1-1 15,16 4-1-15,9-3 1 16,54 0 1-16,-17 0-1 15,5-1 0-15,9 1 0 0,18-2 0 16,3 0 1-16,18-2-1 16,8 2-1-16,-29 0 1 15,35-1-1-15,7 3 0 16,-1 2-1-16,33-1 1 16,-32 4 0-16,-25-2-1 15,-11-2 2-15,-11 2 0 0,-9 0 2 16,-15-4 6-16,-10 1 4 15,-58-2 1-15,22 0 1 16,-13-1 3-16,-20 0-3 16,-24-2 1-16,-17 5-4 0,-30 0-4 15,-21 3-10-15,-33-4-22 16,-14 12-22-16,-37-3-4 16</inkml:trace>
  <inkml:trace contextRef="#ctx0" brushRef="#br0" timeOffset="176266.3954">5357 11664 4 0,'0'0'0'0,"26"0"0"16,1 0 0-16,20 0 0 16,10 4-1-16,28 0-2 15</inkml:trace>
  <inkml:trace contextRef="#ctx0" brushRef="#br0" timeOffset="177427.7515">4062 11321 3 0,'0'0'0'0,"20"0"0"0,8 0 0 16,11 0 1-16,23 0-1 16,16 0 1-16,19 0 0 15,22 0 0-15,23-3 2 16,12 3-1-16,17-3 3 0,10 1-2 15,19-3 3-15,6 1-1 16,18-2 1-16,5 1 0 16,6-2-1-16,6 0 1 0,3-3-3 15,1 2 1-15,2-2-2 16,-8 1 0-16,-3 1 1 16,-4 0-2-16,-16 1 1 0,-23 2 0 15,-4 2-5-15,-10 3-5 16,-37 0-15-16,-13 3-13 15</inkml:trace>
  <inkml:trace contextRef="#ctx0" brushRef="#br0" timeOffset="183632.4735">10456 10065 39 0,'0'0'2'15,"0"0"-4"-15,0 0 0 16,0 0-4-16,0 0-2 0,0 0-8 16</inkml:trace>
  <inkml:trace contextRef="#ctx0" brushRef="#br0" timeOffset="185520.5157">8266 8157 256 0,'0'0'-1'0,"0"0"-4"16,7 13-11-16,-2-4-12 16,-1 1-17-16,10 3-19 15</inkml:trace>
  <inkml:trace contextRef="#ctx0" brushRef="#br0" timeOffset="216285.1039">7918 7079 219 0,'0'0'0'0,"-15"7"1"15,0 11 0-15,-7 0 1 16,-3 16-1-16,-7 11 3 16,-7 12 0-16,-4 13 5 0,5 11 3 15,6 9 2-15,7 8 0 16,7 16 2-16,14 0-1 16,4 3 1-16,9 2-3 15,21-5-5-15,0-3-2 16,18-4-1-16,4-15 0 0,10-13-1 15,10-18-1-15,13-11 1 16,9-20 1-16,5-15 2 16,11-18 0-16,0-21 1 15,1-17-1-15,-1-13-1 0,-11-16 0 16,-5-14-1 0,-16-11-2-16,-16-18-2 0,-18-5 0 15,-14-11-1-15,-24 0 0 16,-7-2 0-16,-21 1 1 15,-18 14 1-15,-12 7 1 0,-18 20 1 16,-12 20-1-16,-12 19 0 16,-13 23 0-16,-10 20 0 15,-5 19 0-15,3 25 0 0,-1 22-1 16,9 24 1-16,8 21-1 16,18 19 1-16,15 23 1 15,19 15 0-15,21 14-1 0,13 1 1 16,20 4-1-16,17-7 1 15,17-12-1-15,18-17-2 16,14-23 0-16,11-22-1 16,5-25 0-16,14-24 0 15,0-23 0-15,4-24 0 16,3-23 0-16,-4-23 1 16,-6-28-1-16,-6-21 1 0,-13-19-1 15,-7-22 1-15,-13-19-2 16,-9-12 0-16,-14-1-1 15,-14-2 1-15,-12 9 1 0,-13 9 0 16,-15 20-1-16,-17 22 1 16,-21 23 1-16,-17 24-1 15,-12 22 1-15,-17 26-1 0,-13 18-1 16,-2 35 0-16,-3 35 0 16,13 33 1-16,16 42-5 15,19 45-59-15,32 10-19 0</inkml:trace>
  <inkml:trace contextRef="#ctx0" brushRef="#br0" timeOffset="220035.5818">7945 7086 283 0,'0'0'1'0,"-24"3"1"15,-1 7 0-15,-11 3 2 16,-8 11 2-16,-13 11 0 16,-3 7 3-16,-7 18 3 0,3 12-1 15,9 19 1-15,7 21-1 16,12 17 3-16,16 12-3 16,12 8-1-16,10 9-3 0,18-2-2 15,16-7 0-15,20-10-2 16,11-23 0-16,13-16-2 15,17-22-1-15,10-18 0 16,15-26 0-16,7-18-1 16,2-19 0-16,4-24 0 0,-6-20 0 15,-2-16 1-15,-15-16 1 16,-13-17 1-16,-17-16 0 16,-19-12 0-16,-26-12-1 15,-17-14 2-15,-20-5 1 0,-23-6 0 16,-21 5-1-16,-11 11 2 15,-22 11 0-15,-15 19 0 16,-15 23 1-16,-18 29-2 16,-16 30-2-16,-14 33 1 0,-11 30-1 15,-7 36 0-15,-4 56-1 16,10 42 2-16,8 63-1 16,15 46-6-16,24 66-10 0,26 43-66 15,24 69-2-15</inkml:trace>
  <inkml:trace contextRef="#ctx0" brushRef="#br0" timeOffset="221802.2047">13574 10594 263 0,'-11'5'3'0,"-10"3"2"0,-9 8 3 15,-13 4 2-15,-12 6 4 16,-7 8 0-16,-8 12 2 15,-7 10-1-15,5 10-1 0,5 5-1 16,5 8-1-16,7 12-4 16,9 4-2-16,0 11-3 0,9 11 0 15,7 1-1-15,6 4-1 16,6 2-2-16,8-2 1 16,8-4-2-16,6 1 0 15,14-10 1-15,12-12 1 0,12-8-1 16,13-15 1-16,11-12 1 15,17-7 1-15,9-18 0 16,12-16 1-16,8-7 0 16,9-14 1-16,9-18-1 0,1-14 0 15,4-12 0-15,-3-11-1 16,3-12 0-16,-5-10-1 16,-5-9 0-16,-9-9 0 15,-8-4 0-15,-11-2 0 16,-14-8 1-16,-12 0 0 0,-16-2 0 15,-18 1 1-15,-12-1-1 16,-20 0 2-16,-15 1-2 16,-19 7 2-16,-19 4-1 0,-17 10 0 15,-19 11 1-15,-20 18-1 16,-17 13 1-16,-17 24-2 16,-21 20 0-16,-18 25-1 15,-14 29-5-15,-13 31-7 16,-7 22-66-16,-18 45-6 0</inkml:trace>
  <inkml:trace contextRef="#ctx0" brushRef="#br0" timeOffset="226086.923">16083 11700 326 0,'0'0'5'0,"0"0"2"0,0 0 1 15,0 0 2-15,0 5 2 16,0-5 1-16,6 17 1 16,2-2 1-16,-2-4-4 0,7 5-1 15,12-4 0-15,12-12-1 16,21-9 0-16,30-33-1 15,43-23-1-15,53-31-2 16,79-41-13-16,35-18-71 16,68-24-3-16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44:21.509"/>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FF0000"/>
    </inkml:brush>
  </inkml:definitions>
  <inkml:trace contextRef="#ctx0" brushRef="#br0">18493 7189 143 0,'0'0'7'0,"0"0"5"0,0 0 4 15,-8 4 3-15,8-4 4 16,0 0 2-16,-12 10 1 15,12-10 2-15,0 0-5 16,-10 6-4-16,10-6-3 16,0 0-1-16,0 0-1 0,0 12-2 15,0-12 0-15,13 10-1 16,4-7-1-16,11 1 1 16,11-2 0-16,11-2-2 15,12 0 0-15,10 0-2 0,13-2-1 16,7 0 0-16,9-3-1 15,9 1-2-15,10 1 0 16,1 3 0-16,3 0-1 16,3 0 0-16,-4 0-1 0,-5 0 1 15,-5 4-2-15,-14-1 0 16,-14 0 0-16,-14 1 0 16,-14-2 0-16,-12 1 0 0,-15 0 0 15,-8-1 0-15,-15 0-2 16,-7-2-3-16,-4 6-4 15,-11-6-9-15,-5 2-20 16,-5 3-47-16,-15-3 0 16</inkml:trace>
  <inkml:trace contextRef="#ctx0" brushRef="#br0" timeOffset="347.2115">18662 7287 236 0,'0'0'7'0,"-25"0"5"16,6 4 3-16,-4-4 1 16,0 4 1-16,2-4-1 15,-2 5 5-15,3-2 2 0,20-3-2 16,7 4-6-16,23 2-1 16,18-4 0-16,21-2 0 15,20 2 1-15,16-2-3 0,20 0-2 16,13 0-1-16,8-2-1 15,4 0-1 1,-3 0-1-16,-8-2-3 0,-9 2-3 16,-12 2 0-16,-18-2 0 15,-17 2 0-15,-25 0 0 16,-10 0 0-16,-18-3 0 0,-12 3 0 16,-18 0 0-16,-9 0-5 15,-7 0-11-15,-14 0-17 16,-12 0-53-16,-3-3-1 0</inkml:trace>
  <inkml:trace contextRef="#ctx0" brushRef="#br0" timeOffset="1029.7897">18287 6679 268 0,'0'0'7'16,"0"0"5"-16,-10-11 3 16,10 11 1-16,0 0 2 15,-8-7 0-15,8 7 3 0,0 0 2 16,15-11-7-16,2 10-3 16,11 1-1-16,15 0-3 15,10 0 1-15,20 0-1 16,14 0-2-16,17 0 0 15,13-3 0-15,11 0-2 16,15 1 0-16,6-1 0 0,6-1-2 16,-6 1 2-16,-5 1-5 15,-7-3 0-15,-11 2 0 16,-6 1 0-16,-21 2 0 16,-12-5 0-16,-17 2 0 0,-16 3 0 15,-16 0 0-15,-10 0 0 16,-16 0 0-16,-12 0 0 15,0 0 0-15,-5-2 0 0,-8 2 0 16,1 0 0-16,0 0 0 16,-4 2 0-16,4 6 0 15,2 2 0-15,2 4 0 0,4 4 0 16,1 7 0-16,1 2 0 16,2 7 0-16,0 7 0 15,5 3 0-15,-1 2 0 16,1 4 0-16,2 3 0 0,-3-3 0 15,1-4 0-15,-3-1 0 16,-2-4 0 0,0-3 0-16,0-8-12 0,-2 2-23 15,2-8-50-15,-3-4-2 16</inkml:trace>
  <inkml:trace contextRef="#ctx0" brushRef="#br0" timeOffset="1445.2282">18404 6664 350 0,'0'0'8'16,"0"0"5"-16,0 0 2 15,0 0 0-15,-13 0 1 0,8 17 1 16,-2 10 1-16,0 10 0 16,2 8-8-16,5 10-4 15,0 7-2-15,2-1-3 16,8 2-8-16,7-17-51 0,3 11-25 16,-3-13-2-16</inkml:trace>
  <inkml:trace contextRef="#ctx0" brushRef="#br0" timeOffset="4595.3992">17342 6515 236 0,'0'0'8'16,"0"0"4"0,0 0 2-16,0 0 1 15,0 0 0-15,0 0 1 0,0 0 2 0,0 0 0 16,0 12-5-16,0 3-2 16,5 4-1-16,5 4-2 15,3 4 1-15,5 5 0 16,6 4-1-16,3 0-1 0,3 6-2 15,5-1 1-15,-1-5-3 16,3 4 0-16,1-5 0 16,-3 5-2-16,0-7 0 15,-5 5 0-15,2-4 0 0,0 4-1 16,-5-6 1-16,1 3 0 16,-1-4 0-16,1 0-1 15,-5-2 1-15,5-1 0 16,-3 1-1-16,2-4 1 15,-1 0-1-15,-1 0 1 0,2 0-1 16,-5 0 0-16,3-3 0 16,0 2 0-16,-5-1 0 15,1 1 0-15,3-1 0 16,-7-4 0-16,2 1-1 16,-3 0-1-16,-2-2-2 0,-3 0-3 15,-4-4-5-15,0 0-14 16,-2 1-43-16,-5-5-12 0</inkml:trace>
  <inkml:trace contextRef="#ctx0" brushRef="#br0" timeOffset="4767.9358">18274 7709 319 0,'0'0'5'0,"0"0"0"0,0 0 1 15,10 11 0-15,0-10 1 16,3 10-4-16,-3-7-11 16,-1 6-54-16,9 2-7 15</inkml:trace>
  <inkml:trace contextRef="#ctx0" brushRef="#br0" timeOffset="7763.0612">20470 8403 346 0,'0'0'6'0,"0"0"1"16,0 0 0-16,0 0 0 15,0 0 0-15,0 0 2 0,4 7-1 16,-4 5 0-16,0 2-5 15,-2 4-3-15,-3 5 1 0,-3-1 1 16,3 3-1-16,-2-4 0 16,2-5-1-16,-2-3 0 15,5-1 1-15,2-12 2 0,-6 10 1 16,6-10 3-16,0 0 3 16,13 7-2-16,4-7 3 15,5 0-1-15,8 0 1 16,5 0-2-16,5 0-2 0,0 0-3 15,2-2-2 1,-2 2-7-16,-15 2-39 0,10 3-38 16,-16 0-3-16</inkml:trace>
  <inkml:trace contextRef="#ctx0" brushRef="#br0" timeOffset="12304.743">18764 9067 165 0,'0'0'6'0,"0"0"4"16,-5-11 4-16,5 11 2 0,0 0 1 16,0 0 0-16,-10-9 1 15,10 9-2-15,0 0-6 16,0 0-2-16,0 0-5 16,0 0-1-16,0 0-1 0,0 0-1 15,0 6 0-15,0-6 1 16,0 8-1-16,0-8 0 15,0 10-2-15,0-10-5 0,0 0-7 16,0 11-11-16,0-11-7 16,0 0-5-16,0 0-4 15,2 9-1-15,-2-9 2 16,0 0 7-16,0 0 8 16,0 0 19-16,5-6 6 0,-5 6 16 15,3-14 6-15,-3 14 5 16,0-15 4-16,0 15 4 15,0-7-1-15,0 7-3 16,0 0-5-16,0 0-8 0,0 0-4 16,0 0-4-16,0 0-4 15,0 7-3-15,0 4-5 16,5 8-17-16,3 9-40 16,-4 1-3-16</inkml:trace>
  <inkml:trace contextRef="#ctx0" brushRef="#br1" timeOffset="17489.2527">17265 10338 135 0,'0'0'5'16,"0"0"2"-16,0-8 4 16,0 8 2-16,0 0 1 15,0 0 1-15,0-12-1 0,0 12 1 16,0 0-3-16,5-8-2 15,-5 8-4-15,15-8 0 16,-3 3-2-16,6-5 0 0,-1 4 0 16,5-7 1-16,2 3-2 15,6-2 0-15,-4 0-1 16,7-3-4-16,-4 2-4 0,1 0-9 16,-5 1-8-16,3 2-9 15,2 0-8-15,-6 0-2 16,5 3-2-16,-6-2 5 15,0 1 10-15,-1 0 14 16,0 1 15-16,-7-1 21 16,-3 1 9-16,1-1 9 0,-1 4 4 15,-4-2 0-15,2 1-5 16,-10 5-4-16,17-9-10 16,-17 9-8-16,16-10-4 15,-4 5-5-15,0-2-4 0,3-1-7 16,-1-1-13-16,7-2-19 15,4 4-23-15,0-5-9 16</inkml:trace>
  <inkml:trace contextRef="#ctx0" brushRef="#br1" timeOffset="19304.6701">20357 8655 244 0,'0'0'3'0,"0"0"2"0,0 0 1 16,0 0 1-16,0 0 0 15,0 0 2-15,0 0 0 16,0 0 2-16,0 0-3 15,5 0-2-15,-5 0 1 16,11-5-1-16,-2 4-1 0,3-3-1 16,2-1 0-16,2 3-1 15,0-5 0-15,3 1 0 16,6-4-1-16,-2 3 0 0,1-3 0 16,6-2 1-16,-2-2 0 15,4-4 1-15,1-2 1 16,4 0-1-16,3-2-1 15,7-5 3-15,3-3-1 16,4-2 0-16,8-1-1 0,6-1 0 16,3-3 0-16,4-2-1 15,7-2 0-15,2-3-2 16,4-1 0-16,4 0 0 16,4-2-3-16,6-2 1 0,5 2-1 15,-3-3 1-15,1 3 0 16,-6 0 0-16,-4 5-1 15,-10 1 0-15,-8 8 2 16,-18 5-1-16,-14 6 1 16,-10 5-1-16,-15 4 0 15,-8 8-5-15,-12 5-10 0,0 0-27 16,-10 0-32 0,-3 5-3-16</inkml:trace>
  <inkml:trace contextRef="#ctx0" brushRef="#br1" timeOffset="19774.5476">20499 8551 144 0,'0'0'8'0,"0"0"5"0,15-20 4 16,0 13 2-16,0-9 0 15,10 5 0-15,-3-6-2 16,15-1-7-16,-4 3-36 0,9 3-32 16,5-1-4-16</inkml:trace>
  <inkml:trace contextRef="#ctx0" brushRef="#br1" timeOffset="19927.6633">21700 8018 247 0,'0'0'4'16,"0"0"-1"-16,8-4 1 16,-8 4 0-16,14-11 0 15,-2 4-2-15,4 0-10 0,2-8-25 16,8 2-30-16,4 1-3 16</inkml:trace>
  <inkml:trace contextRef="#ctx0" brushRef="#br1" timeOffset="20075.8169">22386 7686 340 0,'0'0'4'0,"0"0"2"15,7-9-1-15,-7 9 1 16,10-10-1-16,1 3-5 16,1-4-16-16,-2 5-49 15,9-5-8-15</inkml:trace>
  <inkml:trace contextRef="#ctx0" brushRef="#br1" timeOffset="20242.9325">22945 7411 390 0,'0'0'5'16,"0"0"2"-16,0 0 1 0,13-9 1 16,-13 9-1-16,5-13 1 15,-5 13-2-15,18-15-4 16,-11 8-14-16,7-3-30 15,9 3-39-15,0-3-2 0</inkml:trace>
  <inkml:trace contextRef="#ctx0" brushRef="#br1" timeOffset="20375.7008">23382 7163 408 0,'0'0'5'0,"6"-9"2"15,-6 9 1-15,10-18 0 0,0 6 0 16,2-2 0-16,3 1-2 15,5-10-11-15,7 3-72 16,1 4-3-16</inkml:trace>
  <inkml:trace contextRef="#ctx0" brushRef="#br1" timeOffset="20539.8226">23934 6852 411 0,'0'0'7'0,"0"0"3"16,13-15 1-16,-7 5 1 15,1 0 0-15,2-3 0 16,5 1 0-16,0-2-2 0,-2 1-10 16,8 5-17-16,-8 8-46 15,4 0-22-15,1-3-4 16</inkml:trace>
  <inkml:trace contextRef="#ctx0" brushRef="#br1" timeOffset="20670.0097">24181 6730 444 0,'0'0'5'15,"0"0"3"-15,0 0 2 0,4-12 0 16,-4 12 1-16,3-7-1 16,-3 7 0-16,5-11-7 15,-5 11-7-15,6-21-65 0,-6 21-18 16</inkml:trace>
  <inkml:trace contextRef="#ctx0" brushRef="#br1" timeOffset="22284.3396">17332 10297 169 0,'0'0'2'15,"0"0"0"-15,0 0 2 16,6 0 0-16,6 0 1 0,0-7-1 16,10-1 1-16,6-4-11 15,6-15-42-15,21 10-6 16</inkml:trace>
  <inkml:trace contextRef="#ctx0" brushRef="#br1" timeOffset="57833.6063">20387 8663 84 0,'0'0'1'15,"0"0"4"-15,0 0 3 16,0 0 7-16,0 0 2 16,12-5 2-16,4-1 3 0,2-1 1 15,6-6-1-15,8-1 2 16,10-11-2-16,7-7-1 15,15-3-1-15,10-6-1 0,13-8-2 16,8-2-1-16,14-6 1 16,15-5-2-16,3 0-5 15,9-2-3-15,9 2-2 16,-1-2-1-16,3-1-2 16,-1 1 1-16,-2 4 0 15,-6 1-1-15,-10 4 1 16,-6 4 1-16,-24 4 2 0,-7 4 2 15,-18 9 1-15,-22 4 0 16,-14 5-1-16,-16 5 0 16,-8 5-1-16,-13 5-1 0,0 10-2 15,-11-12-2-15,11 12-1 16,-14 0-1-16,14 0-2 16,-16 3-5-16,14 9-18 0,11-2-59 15,-9-1-1-15</inkml:trace>
  <inkml:trace contextRef="#ctx0" brushRef="#br2" timeOffset="90492.5211">21062 7103 370 0,'0'0'5'0,"0"0"5"15,0 0-1-15,0 0 2 16,0 0 1-16,7 7 1 15,-7 3 1-15,0 6 0 0,0 7-4 16,0 7-3-16,-3 0-1 16,3 7-1-16,0 0-2 15,0-2 0-15,0-1-1 16,0 1 0-16,0-8-1 16,3 1-1-16,-1-6 0 0,-2-6-3 15,0-3-1-15,0-1-4 16,0-12-8-16,0 0-23 15,12 4-45-15,-7-12-1 16</inkml:trace>
  <inkml:trace contextRef="#ctx0" brushRef="#br2" timeOffset="91015.9966">21543 7240 401 0,'0'0'5'0,"0"0"1"15,0 0 2-15,-5-12 0 16,5 12 2-16,-17-9-2 16,7 1 2-16,-2 6 0 0,-8-4-5 15,-1 6-1-15,0 0-1 16,-2 6-1-16,1 6 0 15,2 3 0-15,0 5-1 16,5 2 0-16,7 5-1 16,6-4 1-16,2 1 0 0,10-5 0 15,7-4-1-15,3-4 1 16,10-11-1-16,-3 0 1 16,6-12-1-16,-2-9 0 15,-1-5 1-15,-2-7-1 0,-8-9 0 16,0-2 1-16,-8-12-1 15,-5 0 0-15,-7-4 1 16,0 1-1-16,-4 5 2 0,-9 7-1 16,1 6 0-16,-3 12 0 15,2 12 0-15,-1 9 0 16,4 11 0-16,0 17 0 0,7 11 0 16,1 10 0-16,2 8-1 15,2 8 1-15,9 3-1 16,1 2 1-16,0-6 0 15,3-3-3-15,2-10-4 16,-2-5-9-16,8-8-27 0,-2-8-43 16,-2-9-2-16</inkml:trace>
  <inkml:trace contextRef="#ctx0" brushRef="#br2" timeOffset="91339.0044">21809 7181 393 0,'0'0'4'15,"0"0"0"-15,-9 0 2 16,9 0 0-16,-13 15 2 16,6-2-1-16,2 2 3 0,0 1-3 15,5 4-1-15,0 2-2 16,7 1 0-16,5-5-2 16,8-3 1-16,3-8-1 15,7-2-1-15,0-5 1 0,0-5-1 16,-1-8 0-16,-5-4 0 15,4-3 0-15,-10-2 0 16,-9-3 0-16,-6 4-1 16,-3 3 0-16,-7 2 1 15,-8 6-1-15,-5 5 0 0,-3 4-1 16,4 2-2-16,-1 8-3 16,0 0-5-16,7-4-10 15,9 3-21-15,4-8-40 0,9 12-3 16</inkml:trace>
  <inkml:trace contextRef="#ctx0" brushRef="#br2" timeOffset="91534.4681">22219 6745 407 0,'0'0'4'16,"0"0"3"-16,-7-7 1 16,0 7 0-16,-5 0 2 15,-4 4-1-15,2 11 1 0,1 6 1 16,0 11-5-16,7 10-2 15,0 5-1-15,6 10-2 16,8 2 1-16,6 0-3 16,4 1-5-16,4-4-11 15,0-6-26-15,1-9-40 0,0-9-3 16</inkml:trace>
  <inkml:trace contextRef="#ctx0" brushRef="#br2" timeOffset="91687.6703">22180 7156 383 0,'0'0'3'16,"0"0"0"-16,0 0 1 16,0 0 0-16,17-7 0 15,-2 4 1-15,7 3-3 16,11-4-7-16,4 4-27 0,13 0-41 16,-11 2-5-16</inkml:trace>
  <inkml:trace contextRef="#ctx0" brushRef="#br2" timeOffset="92060.8722">20966 7825 375 0,'0'0'5'15,"-16"3"2"-15,3-3 2 0,5 2 0 16,8-2 1-16,0 0 1 16,0 0 2-16,28-12 0 15,17-3-2-15,34-2-1 0,23-8 0 16,22 0-1-16,23-2 1 16,9-3-1-16,14 3-9 15,6 0 0-15,-1 1 0 16,-14 6 0-16,-15 4 0 15,-19 1 0-15,-25 6 0 0,-25 3 0 16,-19 1 0-16,-30 5 0 16,-28 0 0-16,0 0 0 15,-19 8 0-15,-8-1 0 16,-3-2 0-16,2 7 0 16,-1 6-76-16,8-14-15 15</inkml:trace>
  <inkml:trace contextRef="#ctx0" brushRef="#br2" timeOffset="97363.452">20638 9423 71 0,'0'0'-36'0,"11"0"1"16</inkml:trace>
  <inkml:trace contextRef="#ctx0" brushRef="#br2" timeOffset="102410.9299">17554 7110 100 0,'0'0'8'0,"0"0"4"16,-13-13 3-16,13 13 1 16,-10-8 2-16,10 8-2 0,-10-10-3 15,10 10-1-15,0 0-7 16,0 0-1-16,0 13-4 15,10 5-3-15,0 1 2 0,12 11 5 16,11 10 0-16,0 1 3 16,18 14 1-16,-1 4-2 15,12 8 0 1,-2 5-1-16,7 5-1 0,-5 2 0 16,0 5 1-16,5 1 1 15,0 7 1-15,0-2 0 0,-1 3 2 16,0-1-1-16,0 2-3 15,0-3-4-15,-2 1-3 0,-3-3-5 16,-9-5-5-16,-3-4-3 16,-7-9-7-16,-4 0-16 15,-1-5-14-15,-20-8-14 16</inkml:trace>
  <inkml:trace contextRef="#ctx0" brushRef="#br2" timeOffset="104892.8382">21904 10495 454 0,'0'0'2'0,"0"0"0"15,0 0 0-15,0 0 0 16,0 0-2-16,0 0-16 16,-19 0-62-16,28 0-2 0</inkml:trace>
  <inkml:trace contextRef="#ctx0" brushRef="#br2" timeOffset="105308.7265">19992 9341 179 0,'0'0'0'0,"0"0"-1"16,0 0-1-16,10-5-10 0,-10 5-37 16,25 0-3-1</inkml:trace>
  <inkml:trace contextRef="#ctx0" brushRef="#br2" timeOffset="120687.1889">19107 12312 128 0,'0'0'7'0,"0"0"6"16,0 0 4-16,0 0 4 16,0 0 3-16,0 0 4 15,0 0 2-15,-9-5 2 16,9 5-6-16,0 0-4 16,0 0-2-16,0 0-3 0,0 0-4 15,0 0-4-15,0 0-2 16,0 0-3-16,0 0-1 15,0 0-2-15,0 0 0 16,0 0-1-16,0 0 1 16,12 7-1-16,-5-2 0 0,3 2 1 15,2 4 0-15,3-2 1 16,0 1-1-16,1 2 0 0,1 3 1 16,0-2-1-16,-1 2 1 15,5-3 1-15,-2 3-2 16,0-5 1-16,1 0 0 15,-1-3 0-15,-1 0 0 0,0-2-1 16,-6 1 0-16,0-4 1 16,-2 0-1-16,-10-2-1 15,12 5 1-15,-12-5 0 16,10 5-1-16,-10-5 1 0,11 6-1 16,-11-6 1-16,12 4 0 15,-12-4 0-15,13 6 0 16,-13-6 0-16,14 5 0 0,-14-5-1 15,11 3 1 1,-11-3-1-16,11 6 1 0,-11-6-1 16,0 0 0-16,8 3 0 15,-8-3 0-15,0 0 0 16,0 0 0-16,0 0 1 0,0 0-1 16,0 0 0-16,0 0 1 15,0 0-1-15,9 3 1 16,-9-3-1-16,0 0 1 0,0 0-1 15,13 0 1-15,-13 0-1 16,0 0 1-16,10 0-1 16,-10 0 1-16,9 0 0 15,-9 0-1-15,11 0 0 16,-11 0 1-16,10-3-1 0,-10 3 0 16,9-3 0-16,-9 3 0 15,11 0 0-15,-11 0 0 16,0 0 0-16,0 0 0 15,0 0 0-15,0 0 0 16,0 0 0-16,0 0 0 0,0 0 0 16,0 0 0-16,0 0 0 15,0 0 0-15,0 0 0 16,0 0 0-16,0 0 0 0,0 0 0 16,0 0 0-16,0 0 0 15,0 0 0-15,0 0-1 16,0 0 1-16,0 0 0 0,7 8 0 15,-7-8 0-15,3 12 0 16,-1-5 0-16,1 5 0 16,-1 3 0-16,3 3 0 15,1 2 0-15,-2 2 0 16,4 1 0-16,-4 1 1 0,4 5-1 16,-3 0 0-16,3-3 1 15,-4 2 0-15,1-1 1 16,3 3-1-16,-6-3 1 15,1 0-1-15,2 1 1 16,0-4 0-16,-3 1 0 16,1-4-1-16,2-1 0 0,-5 1 0 15,3-4 1-15,1 0-1 16,-1-1 0-16,0-4 0 0,-2 0 1 16,2 3-1-16,-3-4-1 15,0 1 2-15,0 0-2 16,0-3 1-16,0 1 0 0,0-2-1 15,0-8 0-15,0 15 1 16,0-15-1-16,0 9 0 16,0-9 0-16,0 0 0 15,0 0 0-15,0 9 0 0,0-9 1 16,0 0-1-16,0 0 0 16,0 0 1-16,0 0-1 15,0 0 1-15,0 0-1 16,0 0 0-16,0 0 0 15,0 0 0-15,0 0 1 16,0 0-1-16,0 0 0 0,0 0 1 16,0 0-1-16,0 0 1 15,0 0-1-15,0 0 1 16,0 0-1-16,0 0 2 0,0 0-2 16,0 0 0-16,0 0 0 15,0 0 0-15,0 0 0 16,0 0 0-16,0 0 0 0,0 0 0 15,0 0 0-15,0 0 0 16,0 0 0-16,0 0 0 16,0 0 0-16,0 0 0 15,0 0 0-15,0 0 0 0,0 0 0 16,0 9 0-16,0-9 0 16,0 0 0-16,0 0 0 15,0 0 0-15,0 0 0 16,0 0 0-16,0 11 0 0,0-11 0 15,0 0 0-15,0 0 0 16,0 0 0-16,-4 9 0 16,4-9 0-16,0 0 0 15,0 0 0-15,0 0 0 16,0 0 0-16,0 0-2 0,-11 10 2 16,11-10-1-16,0 0 1 15,-10 5 0-15,10-5-1 16,0 0 1-16,-12 7 0 0,12-7 0 15,0 0 0-15,-10 0 0 16,10 0 0-16,0 0 0 16,0 0 0-16,-10 0 0 15,10 0 0-15,0 0 0 0,-10 0 0 16,10 0 0-16,0 0 0 16,0 0 0-16,-10-2 0 15,10 2 0-15,0 0 0 16,0 0 0-16,-7-5 1 15,7 5-1-15,0 0 0 0,0 0 0 16,0 0 0-16,0 0 0 16,-10-5 0-16,10 5 0 15,0 0-2-15,0 0-4 0,-11-2-7 16,11 2-28-16,0 0-45 16,0 0-1-16</inkml:trace>
  <inkml:trace contextRef="#ctx0" brushRef="#br2" timeOffset="125515.051">16770 12800 190 0,'0'0'10'16,"0"0"2"-16,0 0 4 15,0 4 2-15,0-4 3 16,0 0 1-16,0 11 1 16,0-11 0-16,0 0-8 0,0 0-3 15,0 0-1-15,0 0-1 16,10 3-2-16,-10-3-1 16,15 0 1-16,0 0-1 0,3-9 2 15,4 4-1-15,2-2 0 16,8-3-2-16,4-5 1 15,6 1-1-15,2-6-1 16,7-1 1-16,1-3 0 0,3-1-1 16,5-2 0-16,-1-5-1 15,6 2 0-15,-1-2 0 16,1 3-1-16,-6 0-1 16,4 3 0-16,-9 4 0 15,-2-3-1-15,-7 5 0 0,-5 3-1 16,-3 2 1-16,-7-1 0 15,-1 5 1-15,-4-4-2 16,-2 5 0-16,-3 0 0 16,-3 2 0-16,-4 1 0 0,-3 1 0 15,-1 1 0-15,-9 5 0 16,11-1 0-16,-11 1 0 16,0 0 0-16,0 0 0 0,10-6 0 15,-10 6 0-15,0 0 0 16,0 0 0-16,0 0 0 15,9-2 0-15,-9 2 0 0,0 0 0 16,0 0 0-16,0 0 0 16,0 0 0-16,0 0 0 15,9-3 0-15,-9 3 0 16,0 0 0-16,0 0 0 0,9-7 0 16,-9 7 0-16,10-2 0 15,-10 2 0-15,9-8 0 16,-9 8 0-16,13-7 0 15,-13 7 0-15,16-7 0 16,-16 7 0-16,17-8 0 16,-17 8 0-16,17-12 0 0,-9 7 0 15,-8 5 0-15,16-10 0 16,-16 10 0-16,13-8 0 16,-13 8 0-16,0 0 0 0,8-5 0 15,-8 5 0-15,0 0 0 16,0 0 0-16,0 0 0 15,0 5 0-15,-5 6 0 0,-5-4 0 16,2 7-25-16,-6 9-55 16,1-11-9-16</inkml:trace>
  <inkml:trace contextRef="#ctx0" brushRef="#br2" timeOffset="125979.921">18021 12085 358 0,'0'0'4'0,"0"0"5"15,0 0 0-15,-10 0 2 0,10 0 0 16,0 0 0-16,-13 0-1 15,13 0 1-15,0 0-3 16,0 0 0-16,0 0-1 16,8 6 0-16,7-6 0 0,7 0 0 15,3 0 1-15,8 0 0 16,1 0-1-16,2-5-3 16,0-1-1-16,-4 2-2 0,-2 2 1 15,-7 2-2-15,-1 0 0 16,-7 0 0-16,-2 6 0 15,-8 2 0-15,-3 8 0 16,-2 1 0-16,-7 5 0 16,-6 6 0-16,-4-1 0 15,-1 5 0-15,-5-2 0 0,4-1 0 16,-1-1 0-16,-1-4 0 16,7-1 0-16,2-7 0 0,2 0 0 15,2-6 0-15,4 0-3 16,4-10-18-16,-12 5-57 15,12-5-9-15</inkml:trace>
  <inkml:trace contextRef="#ctx0" brushRef="#br2" timeOffset="126703.8802">16939 12554 394 0,'0'0'5'0,"0"0"3"15,0 0 2-15,0 0 0 16,0 0 1-16,0 0-2 16,0 0 1-16,0 0 0 15,0 0-4-15,-10 10-4 0,-2 5-1 16,1 2-1-16,-3 4 1 16,-4 3 0-16,2-1 0 15,-6-4 0-15,3 6 0 0,-3-5 0 16,2-2 0-16,0-4-1 15,6-2 1-15,-4-2-1 16,8-3 1-16,0 1-1 0,10-8 0 16,-10 7 1-16,10-7-2 15,0 0 1-15,0 0-1 16,0 0 1-16,8 8 0 16,4-5 1-16,8 0 0 15,5-2 1-15,8 5 1 16,4-4 0-16,1 3 0 0,2-3 0 15,-1 3 0-15,-2-2-1 16,-7 2-1-16,-3-2 0 16,-10 1 0-16,-2-1-1 15,-3-1 1-15,-12-2-1 0,11 5 0 16,-11-5 0-16,0 0 0 16,0 0-2-16,0 0-8 15,7 5-55-15,-7-5-20 0</inkml:trace>
  <inkml:trace contextRef="#ctx0" brushRef="#br2" timeOffset="137775.3677">21324 10753 351 0,'0'0'7'0,"0"-6"5"0,0 6 2 16,0-17 2-16,0 17 1 16,0-12 0-16,0 12 1 15,0 0 0-15,0 0-5 16,0 9-4-16,0 11-3 16,0 7-1-16,0 4-2 15,3 4 2-15,2 5-5 0,0-3 0 16,0-2 0-16,3-3 0 15,-4-2 0-15,1-6 0 0,-2-3 0 16,1-4-4-16,-4-8-15 16,0-9-33-16,0 13-35 15,0-13-3-15</inkml:trace>
  <inkml:trace contextRef="#ctx0" brushRef="#br2" timeOffset="138420.1549">21720 10837 317 0,'0'0'7'0,"0"0"2"15,0 0 3-15,-7-12 1 16,7 12 3-16,-13-12 1 16,13 12 1-16,-17-15 0 15,17 15-5-15,-20-10-3 0,8 5-3 16,-1 2-1-16,-2 3-2 15,0 8-1-15,2 0-1 16,-2 6-2-16,6 3 1 16,1 1-1-16,6 5 0 0,2-4 0 15,2-2 0-15,8 1 1 16,5-5-1-16,2-6 1 16,3-5 0-16,-1-2 1 0,2-5-1 15,-3-5 0-15,1-9 1 16,-1-6 0-16,-6-7 0 15,-2-6 0-15,-2-6 0 0,-4-9 0 16,-4 2 0-16,0-4 0 16,-4 3 0-16,-4 5-1 15,-2 5 1-15,-2 10-1 16,2 4 1-16,2 14-1 16,8 14 1-16,-14 0 0 0,9 14 0 15,5 14-2-15,0 7 0 16,5 6 0-16,2 7 0 15,2 3 0-15,4 7 0 16,4-9 0-16,3 1 0 16,1-6 0-16,-4-8-6 0,0-10-11 15,4-1-25-15,3-8-45 16,-9-7-2-16</inkml:trace>
  <inkml:trace contextRef="#ctx0" brushRef="#br2" timeOffset="138752.6184">21988 10689 391 0,'0'0'5'0,"0"0"1"0,0 0 1 15,0 0 1-15,0 10 1 16,-2 0 0-16,0 2 1 16,-4 3 0-16,3 5-5 0,3 0 0 15,0 0-2-15,0 2-1 16,9-7 0-16,0-3 0 15,6-4-1-15,0-4 0 16,3-4 0-16,4-6 1 16,-2-8-1-16,0-1 1 15,-1-9-1-15,-4 0 0 16,-5-3 1-16,-7-3-1 0,-3 2 0 16,-3 3 0-16,-9 4 0 15,-6 4-1-15,-4 8 1 16,0 9-2-16,0 0 0 0,4 9-5 15,-1 4-6-15,5 5-13 16,0 9-56-16,12-10-3 0</inkml:trace>
  <inkml:trace contextRef="#ctx0" brushRef="#br2" timeOffset="139188.4853">22421 10312 365 0,'0'0'7'0,"0"-15"1"16,-3 5 4-16,-1 1 0 16,-7-4 1-16,4 1 0 15,-3 5 1-15,-5 1 0 16,2 12-5-16,-8 11-3 0,10 13-1 15,3 12-1-15,4 9-1 16,4 5 0-16,0 7 0 16,10 0 0-16,7-2-1 15,3-1 0-15,3-6-4 0,-6-7-2 16,5-2-7-16,-9-15-13 16,2-8-57-16,-8-2-5 15</inkml:trace>
  <inkml:trace contextRef="#ctx0" brushRef="#br2" timeOffset="139353.1388">22337 10674 347 0,'0'0'5'16,"0"0"2"-16,11-2 0 16,4-3 3-16,6 2-1 15,13-4-5-15,1 7-46 16,18-13-24-16,-1-2-9 15</inkml:trace>
  <inkml:trace contextRef="#ctx0" brushRef="#br2" timeOffset="140691.4608">21543 12048 163 0,'0'0'7'15,"0"0"4"-15,0 0 5 0,0 0 2 16,-12 6 5-16,12-6-1 16,0 0 3-16,0 0 0 15,-10 5-3-15,10-5-3 16,0 0 0-16,10 0-3 0,5-3-2 15,4-5-1-15,7 1-1 16,6-2-1-16,10-6-2 16,6-2-1-16,7-7-2 15,2 0-1-15,10-3 0 0,4-5-1 16,7-1 1-16,1 2-1 16,6-4 0-16,-3 0 0 15,2-2 1-15,-2 5-1 16,-2 0 0-16,-1-1-1 15,-4 1 0-15,-1 5-1 0,-5 0-2 16,-1 2 0-16,-10 5 0 16,-1 0 0-16,-10 3 0 15,-7 2 0-15,-3 3 0 0,-9 1 0 16,-9 4 0-16,-4 2 0 16,-5-2 0-16,-10 7 0 15,9-3 0-15,-9 3 0 16,0 0 0-16,0 0 0 0,0 0 0 15,0 0 0-15,0 0 0 16,0 0 0-16,0 0 0 16,0 0 0-16,-4 0 0 15,4 0 0-15,-13 0 0 16,3 3 0-16,10-3-18 16,-20 5-9-16,14-5-42 0,-5 0-19 15</inkml:trace>
  <inkml:trace contextRef="#ctx0" brushRef="#br2" timeOffset="141087.0439">23089 11266 345 0,'0'0'7'16,"0"0"3"-16,0 0 3 15,0 0 0-15,0 0-1 0,0 0 2 16,0 0 2-16,0 0 1 16,10 3-6-16,2-3-2 15,4 0-1-15,4 0 0 16,4-3 0-16,4-2-1 0,4 4-2 16,1-4 0-16,-3 1-2 15,-2 2-3-15,-4-1 0 16,-5 3 0-16,-3 0 0 15,-7 5 0-15,-7 5 0 16,-2 5 0-16,-6 5 0 0,-7-1 0 16,1 6 0-16,-6 3 0 15,-3 1 0-15,5-4 0 0,-1 0 0 16,4-3 0 0,3-2 0-16,1-2 0 0,5-6 0 15,4 0-12-15,-2 5-59 16,2-17-16-16</inkml:trace>
  <inkml:trace contextRef="#ctx0" brushRef="#br2" timeOffset="142066.7919">22080 11668 301 0,'0'0'8'0,"0"0"6"16,10-18 1-16,-10 18 3 16,15-15 2-16,-15 15 1 15,12-17-1-15,-12 17 1 16,14-10-8-16,-14 10-5 0,0 7-4 16,-6 8-2-16,-6 2 0 15,-6 8-1-15,-1 0-1 16,-6 7 1-16,-3 1 0 15,-4-1 0-15,0-3 0 0,-5 1 1 16,-1-5-1-16,3 2 0 16,3-7 0-16,-1-1 0 15,3-3-1-15,8-4 1 16,3 0-1-16,1-3 1 16,8-5-1-16,10-4 0 15,-13 5 0-15,13-5-1 0,0 0 1 16,0 0 0-16,0 0 0 15,16 0 1-15,4 0 0 16,6-2 1-16,8-4 0 0,7 5 1 16,5-5-1-16,5 3 0 15,2 3-1-15,2 0-2 16,-11 0-7-16,3 3-26 0,-9 7-47 16,-6-5-4-16</inkml:trace>
  <inkml:trace contextRef="#ctx0" brushRef="#br2" timeOffset="156898.511">21357 12109 43 0,'0'0'7'0,"0"0"5"15,0 0 4-15,0 0 3 0,7 2 4 16,-7-2 0-16,0 0 0 15,0 0 0-15,0 0-5 16,0 0-5-16,0 0-3 0,0 0-1 16,10 0-1-16,3 0 2 15,-4-2 0-15,9-6 1 16,-3 4-1-16,10-5 1 16,-3 1-1-16,6-1-2 0,-3-1 0 15,-1 0-3-15,1-2 0 16,2 2-2-16,1-2 0 15,2-3-1-15,4 3 0 16,-2-3 0-16,7-3 0 0,-2 1 0 16,4-5 0-16,2 5 0 15,4-4 0-15,1 1 0 16,-2 3-1-16,1-3 1 16,-2 6-1-16,0-1 1 15,-3 0-2-15,-5 3 0 16,-2-4 1-16,-2 4 1 0,0-2-1 15,-3 1-1-15,1-3 2 16,-1-2-1-16,0 2 0 16,3-3 0-16,-3 1 0 0,2-2 0 15,-2 1 1-15,4 1-2 16,-2 1 1-16,1 2-1 16,-1-2-1-16,0 5 1 0,1-6 0 15,-4 6 0-15,4-3 0 16,-6 3 0-16,3-2 0 15,0 0 0-15,-5 2 0 16,5-2 0-16,-5-2 0 0,2 4 0 16,-3-1 0-16,1-2 0 15,0-2 0 1,0 5 0-16,2-3-1 0,-1 0 1 16,1 0 0-16,2 3 0 15,-1-3 0-15,4-1 1 0,-5 4 0 16,-2 1 1-16,2-4 2 15,-1 2-1-15,-4 4 0 16,-5-3 1-16,-2 6-1 16,3-4 0-16,-6 2 0 0,1 0-1 15,0 4 0-15,-6-4-1 16,-7 8 1-16,14-7-1 16,-14 7 1-16,13-7-1 15,-13 7 0-15,0 0 1 0,0 0-1 16,7-3 0-16,-7 3-1 15,0 0-1-15,0 0 0 16,0 0-5-16,0 0-8 0,-4 6-16 16,4-6-43-16,-16 7-7 15</inkml:trace>
  <inkml:trace contextRef="#ctx0" brushRef="#br2" timeOffset="157600.8061">22729 11301 213 0,'0'0'8'0,"0"0"3"0,0 0 4 16,0 0 1-16,0 0 0 0,0 0 1 15,0 0-1-15,5-9 2 16,3 6-6-16,6 3-3 16,7-3-1-16,1 3 1 0,9-2-1 15,5-1 2-15,4 3-1 16,5-5 0-16,2-2-1 16,0-1-1-16,0-2-1 15,2-2 1-15,-4-1-1 16,0 1-1-16,-3-2 0 0,-7-1 0 15,0 2-1-15,-10 4 0 16,-1 1-1-16,-4-2 0 16,-5 2 0-16,-2 3-1 0,-3 0-1 15,-10 5 1-15,14-5-2 16,-14 5 1-16,11-3-1 16,-11 3 0-16,10 0 0 15,-10 0 0-15,0 0 0 16,7 3 0-16,-7-3 0 15,0 0 0-15,6 10 1 0,-6-10-1 16,0 15 1-16,-4-2 0 16,0 2 1-16,-9 4-1 15,0 1 1-15,-3 8-1 0,-7-1 1 16,-1 5 0-16,-1 2 0 16,-3-4 0-16,1 2-1 0,0-2-1 15,2-3-11-15,4-12-46 16,4 10-25-16,0-5-3 15</inkml:trace>
  <inkml:trace contextRef="#ctx0" brushRef="#br2" timeOffset="165958.5431">8992 15369 143 0,'0'0'7'0,"0"0"4"16,-13-12 5-16,13 12 3 16,-12-3 4-16,12 3-2 15,-15-5-1-15,15 5 2 16,-10 2-5-16,10-2-3 0,0 18-1 16,12-8-2-16,6 4-1 15,9-1 1-15,8 1 2 16,10-4 0-16,4 4-2 15,11-8-1-15,2-1-1 16,11 1-1-16,1-4-2 0,0 0-1 16,6 1 0-16,2-1-3 15,3-2 0-15,-5 0 0 16,4 3 0-16,-4-3-1 0,-6 0 0 16,0 0 0-16,-1-3 0 15,-6-2 0-15,-3-2 0 16,-2-1 0-16,-4 2 0 0,-1-2-1 15,-2-2 1-15,-3-4-1 16,0 2 0-16,0-2 0 16,-2 1 0-16,-1 3 0 15,-1-2 0-15,-1 1 0 0,-4 0 0 16,-4 1 1-16,-4 3-1 16,-1-1 0-16,-6 0 1 15,-3 0-1-15,-5-1 1 16,-1-1-1-16,-1-2 1 15,-2 0 0-15,-2-5 1 0,-4 1-1 16,0-1 1-16,-3-3 0 16,-2 3-1-16,0 0 1 15,-5 0 0-15,0-3 0 16,-5 2 0-16,-4 1-1 0,-2-1 0 16,-4 1 0-16,-2-5 0 15,-6 1-1-15,-1 2 1 16,-6-3-1-16,-4 2 0 0,-1-5 0 15,-6 3 0-15,-3 0 0 16,-1 2 1-16,-7-2 0 16,2 3-1-16,-2-2 1 15,-5 4-1-15,-2 2 0 0,4 0 0 16,-2 3 1-16,-3 1-1 16,-2 7 0-16,0-4-1 15,-6 8 1-15,1 0 0 16,2 0 0-16,-1 3 0 15,1 5 0-15,-3-1 0 16,4 3-1-16,0 2 1 0,8 0 0 16,-3 1-1-16,2 4 0 15,-1-2 1-15,2 5-1 16,-4-1 0-16,0-1 1 0,1 1 0 16,1 1 0-16,-1 0 0 15,6 0-1-15,4 2 1 16,1 1 0-16,8-1 0 0,-1 3 0 15,14 0 0-15,-1 2-1 16,5 3 1-16,8-1-1 16,3 3 1-16,10 3 0 15,2 2-1-15,9-2 2 0,9 5-1 16,5-3 1-16,7-3-1 16,11 1-3-16,5-8-15 15,3 1-62-15,26-4-4 16</inkml:trace>
  <inkml:trace contextRef="#ctx0" brushRef="#br2" timeOffset="171611.6548">10566 16471 116 0,'0'0'6'15,"0"0"2"-15,0 0 5 16,0 0 1-16,0 0 3 15,0 0 2-15,0 0 1 16,0 0 1-16,0 0-4 0,0 0-4 16,0 0-2-16,0 0-1 15,0 0-3-15,0 0 0 16,0 0-2-16,-13-2 0 0,13 2-1 16,-7 0 0-16,7 0 2 15,-10 0-1-15,10 0-1 16,-8 0 1-16,8 0 0 15,0 0-1-15,-16 2-1 0,16-2 0 16,0 0-1-16,-9 8-1 16,9-8 0-16,-10 7-1 15,10-7 0-15,-9 9 0 16,9-9 0-16,-11 13 0 0,11-13 0 16,-5 12 0-16,5-12 0 15,-5 10 0-15,5-10 0 16,-2 12 0-16,2-12 0 15,-2 15 0-15,2-15 1 16,-3 16-1-16,3-16 0 0,-2 17 0 16,2-9 0-16,0 1-1 15,0 1 2-15,0 5 0 16,0-3 0-16,0 0 0 0,0 4 0 16,2-4 0-16,1 1 2 15,-1-4 0-15,3 1-3 16,0 0 1-1,0 0 0-15,0-1 0 0,0 2 0 16,0 1 0-16,-3-1-1 0,3-2 1 16,0 4 0-1,1-3 0-15,-4-1-1 0,3 1 1 16,-3 0 0-16,1-1-1 16,-1 2 1-16,3-2-1 15,-3 0 1-15,4 0 0 0,-1 2 1 16,0-5-1-16,0 5-1 15,2-2 2-15,1-2-1 0,-3 3-1 16,2 0 1-16,-2-3-1 16,-5-7 1-16,13 18 0 15,-13-18-1-15,12 12 1 16,-12-12-1-16,9 16 0 16,-9-16 1-16,13 12 0 0,-13-12-1 15,12 15 1-15,-12-15 0 16,16 14 0-16,-16-14 0 15,14 10 0-15,-14-10 0 16,12 15-1-16,-12-15 1 16,13 12 0-16,-13-12 0 15,10 9 0-15,-10-9 0 0,13 7 0 16,-13-7 0-16,10 2 1 16,-10-2-1-16,14 3 1 0,-14-3-1 15,20 3 1-15,-13-3-1 16,5 2 1-16,-1-2-1 15,-1 0-1-15,-1 0 1 0,-9 0-1 16,16 3 1-16,-16-3-1 16,13 0 1-16,-13 0-1 15,14 0 1-15,-14 0 0 16,16 0 0-16,-16 0 1 16,16-3-1-16,-6 1 1 15,-2-4-1-15,2 4 0 0,-10 2 1 16,17-7-1-16,-17 7 0 15,15-5-1-15,-15 5 1 16,13-4-1-16,-13 4 2 16,7-5-2-16,-7 5 0 15,10-4 1-15,-10 4 0 0,13-3 0 16,-13 3 1-16,10-5-1 16,-10 5 1-16,9-3 1 15,-9 3-1-15,0 0 1 0,11-9 0 16,-11 9 0-16,0 0 0 15,5-8 0-15,-5 8-1 16,0 0 1-16,2-12-1 0,-2 12-1 16,0-10 1-16,0 10-1 15,0-12 0-15,0 12-1 16,0-12 1-16,0 12-1 16,-2-17 1-16,2 17-1 0,-5-18 1 15,1 8-1-15,2 0 0 16,2-5 0-16,-5 3 1 15,3-1-1-15,-3 1 0 16,3 0 1-16,-1 0-1 16,-2-2 0-16,3 5 1 15,-1-1-1-15,0 2 0 0,3 8 0 16,-2-16 1-16,-1 6-1 16,1 0 1-16,2 2-1 15,-2-1 1-15,2-2 0 0,-3 1-1 16,-2 2 1-16,3-1-1 15,2 9 0-15,-5-13 1 16,5 13-1-16,-8-17 0 16,3 10 0-16,5 7 1 0,-7-17 1 15,5 7-3-15,-1-1 1 16,-2 2-1-16,2-2 1 16,-2 2-1-16,0-1 1 0,3 0-1 15,2 10-1-15,-10-13 3 16,10 13-1-16,-13-12 0 15,13 12 0-15,-12-14 1 16,12 14-1-16,-12-13 1 16,12 13-1-16,-13-11 0 15,13 11 1-15,-9-9 0 0,9 9-1 16,-13-10 0-16,13 10 1 16,-12-7-1-16,12 7 0 15,-16-7 1-15,9 2-1 0,-3 0 0 16,1 2 0-16,-4 1 0 15,3-4 0-15,-3 5 0 16,1 1 0-16,2-5 1 16,0 5-1-16,0 0 0 0,0-3 0 15,0 3 0-15,0 0 0 16,0 0 1-16,2 0-1 16,8 0 0-16,-16 0 0 0,16 0 1 15,-18-3-1-15,18 3 0 16,-15-2 1-16,15 2-1 15,-15-2 1 1,15 2 0-16,-12-3-1 0,12 3 1 16,-12 0-1-16,12 0 1 15,-13 0-1-15,13 0 0 0,-12 0 0 16,12 0 0-16,-13 3 0 16,13-3 0-16,-10 4-1 15,10-4-1-15,-7 12-4 16,7-1-10-16,5 3-43 0,9-6-27 15,4-6-4 1</inkml:trace>
  <inkml:trace contextRef="#ctx0" brushRef="#br3" timeOffset="186826.9835">12805 15574 169 0,'0'0'4'0,"0"0"4"15,0 0 4-15,0 0 1 16,0 0 3-16,0 0 1 15,0 0-1-15,0 0 1 0,-10 3-5 16,10-3-3-16,0 0-1 16,0 0-4-16,0 0-1 15,0 0-1-15,0 0 1 16,0 0 0-16,0 0 2 0,0 0 0 16,0 0 1-16,8 7 1 15,-8-7 0-15,13 0 1 16,-13 0 0-16,16-5 1 15,-3 0-2-15,2-2 0 16,0-1-2-16,2 1-1 0,1-3 0 16,-1 2-1-16,3-2-1 15,3 1 0-15,-2-4 0 16,2 1 0-16,0 2 0 16,2-2 0-16,2-3-1 0,0 0 0 15,0 0 0-15,6-2 0 16,-1-1 1-16,-2 1-1 15,3 0 0-15,1 0 0 16,1-1 1-16,-3 3 0 0,-1-1-1 16,-1 3 0-16,0 0 0 15,-4-2 0-15,-1 1 0 16,-1 1-1-16,-1-3 1 0,2 2-1 16,-3-1 1-16,0-2 0 15,1 3-1-15,4-4 1 16,-3 0 0-16,2 4 1 15,-1-4-2-15,-1 3 0 16,-1 1 0-16,2 1 1 16,-2-1-1-16,-2-2 1 0,4 3-1 15,-7-2 1-15,7 4 0 16,-6-4 1-16,2 2-1 16,-1-1 1-16,-1-1 0 15,4 0 0-15,-1 0-1 16,0 0 1-16,-2 3 0 0,5-3-1 15,-4 3 0-15,0-6 0 16,2 6 1-16,-3 0-2 0,-3-1 1 16,-3 3 0-16,2 0 0 15,-2 3 1-15,-1 2-1 16,0 0-1-16,-6-2 1 16,5 4 0-16,-3-2 0 0,0 3 0 15,-9 2 0-15,12-7 0 16,-12 7-1-16,11-3 1 15,-11 3 0-15,0 0 0 16,0 0 0-16,0 0 0 0,0 0 0 16,0 0 0-1,0 0-1-15,0 0 1 0,0 0-2 16,0 0-4-16,0 0-5 16,0 0-14-16,-6 3-43 15,6-3-15-15</inkml:trace>
  <inkml:trace contextRef="#ctx0" brushRef="#br3" timeOffset="187362.2109">14216 14575 293 0,'0'0'10'16,"0"0"1"-16,0 0 5 16,0 0-1-16,0 0 2 0,-6 0 1 15,6 0 1-15,0 0 0 16,0 0-7-16,0 0-3 15,0 0 0-15,10 0-1 0,2-2-1 16,2-3 0-16,4 0 0 16,7 0-1-16,-2 1-1 0,4-2-1 15,-2 4-1-15,-3-1-1 16,-2 1 0-16,3 2-1 16,-9-2 0-16,2 2 0 15,-4 0 0-15,-5 2-1 0,-7-2 2 16,11 14-1-16,-11-1 1 15,0 2-1-15,-5 3 1 16,-4 6-2-16,1 1 0 16,0 2 0-16,-3 1 0 0,0-6 0 15,5 2 0 1,-1-1 0-16,1-3 0 0,1-5 0 16,1 0 0-16,1-3 0 15,3-5 0-15,0-7 0 16,0 12 0-16,0-12-11 0,0 0-33 15,0 0-42-15,0 0-2 16</inkml:trace>
  <inkml:trace contextRef="#ctx0" brushRef="#br3" timeOffset="188325.51">12940 15262 269 0,'0'0'9'0,"0"0"2"15,0 0 5-15,0 0 1 16,1-7 2-16,-1 7 0 0,0 0 2 16,0 0 0-16,6-10-8 15,-6 10-4-15,0 0-2 0,0 0-2 16,0 5-1-16,0-5-1 16,0 17-1-16,0-8 1 15,-2 3-1-15,-3 7 1 16,0-1-1-16,-1 1 1 15,-2 0 0-15,-2 4-1 0,4-3 0 16,-7 0 0-16,1-2 0 16,1-1 0-16,2-1-1 15,-3-3-1-15,4-1 0 16,0-2 1-16,1-2-1 16,7-8 0-16,-12 14 0 15,12-14 1-15,0 0-1 0,-8 11 1 16,8-11-1-16,0 0 0 15,0 0 0-15,0 0 0 0,0 0 0 16,0 0 1-16,0 0-1 16,13 0 1-16,-13 0 1 15,17 0 0-15,-4 0 0 0,1 0 1 16,4 0 0-16,-3 0 0 16,1 0-1-16,0-3 1 15,-2 3-1-15,2 0 0 16,1 0 0-16,-5 0-1 15,-1 0 0-15,3 0 0 16,-4 0 0-16,-2 0-1 0,-8 0 1 16,15 0-1-16,-15 0 0 15,0 0 0-15,9 5-2 16,-9-5-3-16,0 0-8 16,0 0-19-16,0 0-53 15,0 0-2-15</inkml:trace>
  <inkml:trace contextRef="#ctx0" brushRef="#br3" timeOffset="191342.3407">12927 15265 281 0,'0'0'7'0,"0"0"4"15,0 0 3-15,0 0 3 16,0 0 1-16,0 0 2 15,-10-8 1-15,10 8-1 16,0 0-7-16,0 0-3 0,0 0-3 16,-2 8-2-16,2 3-1 15,-4 4-1-15,4 8 0 16,-1 0 1-16,-4 3-1 16,-1 2 1-16,2 1-1 0,-4-5-1 15,1 0 0-15,2-5 0 16,-3-6-1-16,3 2-1 15,0-8 1-15,5-7-1 16,-4 12 0-16,4-12 1 0,0 0 0 16,0 0-1-16,4 0 1 15,-4 0 0-15,18-10 0 16,-6 6 1-16,0-4-1 16,0 3 0-16,9-2 1 15,1-1 0-15,1 3 0 0,1-2 0 16,4 2 0-16,0 0 0 15,-2 0 0-15,-1 3 0 16,-7 0 1-16,-1 2-2 0,-4 0 0 16,-3 0 0-1,-10 0 0-15,0 0 0 0,10 0 1 16,-10 0-2-16,0 0 0 16,0 0 0-16,0 0-2 15,-6 7-6-15,6-7-23 16,6 9-52-16,-6-9-4 0</inkml:trace>
  <inkml:trace contextRef="#ctx0" brushRef="#br3" timeOffset="193414.4165">9253 16910 235 0,'0'0'7'0,"0"0"4"0,0 0 2 16,0 0 3-16,-8-11 2 16,8 11 0-16,0 0 2 15,-2-9 0-15,2 9-4 16,0 0-4-16,0-12-3 0,0 12-2 16,7-10-1-16,-7 10-1 15,13-14 0-15,-3 5-1 16,3-1 1-16,4 2-1 0,1-1 0 15,1-1 0-15,1 0 0 16,5 0 0-16,-6 2-1 16,6 2 0-16,-2-3 0 15,0 2-1-15,-2 2 0 0,2 0 0 16,-4 1 0 0,-1 1-1-16,2 3 0 0,-2 0-1 15,1 0 1-15,-1 0-1 16,1 3 1-16,1-2-1 15,3 2 1-15,-4 2-1 16,4 0 0-16,-3 0 1 0,-3-3 0 16,6 3-1-16,-5-1 0 15,1 1 0-15,-2-1 1 16,3-1-1-16,-5 2 0 16,5-1 0-16,-3 2 0 0,4-1 0 15,-4 0 0-15,0 2 1 16,1-2-1-16,1 2 0 15,-2 0 1-15,-2-2-1 16,3 2 0-16,-3 1 0 16,0 0 1-16,-3-1-1 0,3 1 0 15,0-1 0-15,-2 4 1 16,-1-2-1-16,1 1 0 16,-3-3 1-16,2 6-1 0,-2-4 0 15,0 1 0-15,0-2 1 16,0 1-1-16,-3 2 0 15,1 1 0-15,-1-2 0 0,1 3 1 16,-2-3-1-16,2 2 0 16,0 0 0-16,0-3 1 15,-2 3-1-15,0 5 0 16,1-5 1-16,-2 3-1 16,3-3 1-16,-4 0-1 15,2 0 0-15,-1 3 1 0,-3 0-1 16,0-2 1-16,1 0 0 15,-2 1-1-15,4 1 1 16,-3 0-1-16,-2-15-1 0,2 15 0 16,0-8 0-16,1 4 0 15,-3-2 0-15,0 1 0 16,3 3 0-16,-3-1 0 16,2 0 2-16,-2-2 0 0,2 4 0 15,-2-1-1-15,0 1 1 16,3 4 0-16,-3 0-1 15,0-1 1-15,0-2-1 16,0 0 1-16,0 3-1 0,0-1 1 16,0-2 0-16,-3-1-1 15,1 1 1-15,2-1-1 16,-5 2 1-16,5 0-1 16,-3 1 1-16,-1-3 0 15,-3-2-1-15,6 1 0 16,-4-1 1-16,0 0-1 0,-3 0 1 15,4 3 0-15,-4 0-1 16,1-2 0-16,2-1 1 16,-5-2-1-16,2 2 1 0,1 0 0 15,-4 0-1-15,11-12-1 16,0 0-1-16,0 0 1 16,-12 8-1-16,5 2 1 15,-5 1-1-15,1-2 0 0,-1 2 1 16,0-4 0-1,-1 3 1-15,1 2 0 0,-1-5 1 16,1-1-1-16,0 1 0 16,-23 13 1-16,15-10-1 15,20-10 1-15,-22 10 0 16,-3 0 0-16,25-10-1 16,-21 12 0-16,0-2 0 15,21-10 0-15,0 0-1 16,-13 2 0-16,1 3 1 15,0-3 0-15,-1 6-2 0,3-8 1 16,-3 2-1-16,1 1-3 16,0 1-4-16,12-4-11 15,0 0-14-15,-11 0-48 16,4 0-3-16</inkml:trace>
  <inkml:trace contextRef="#ctx0" brushRef="#br3" timeOffset="194073.6537">10054 17766 326 0,'0'0'5'0,"0"0"3"16,0 0 1-16,0 0 1 16,0 0 3-16,0 0 1 15,0 5 0-15,0-5 2 16,0 0-5-16,-9 12-2 0,9-12 0 15,-9 11-2-15,9-11 0 16,-17 12-1-16,6-7-1 16,11-5-3-16,0 0 0 15,0 0-2-15,-12 8 2 16,-1 0-2-16,-1 1-1 16,-21 13 0-16,13-7-1 15,22-15 3-15,-21 10-2 0,2 2 2 16,19-12-2-16,0 0 0 15,0 0 1-15,-8 7 0 16,-4-2 0-16,2 3 0 16,0 0 0-16,10-8 1 15,0 0 0-15,0 0 0 0,0 0 0 16,0 5-1-16,6 0 1 16,-2-3 0-16,50 30 0 15,-29-25 0-15,-25-7 1 16,28 10-1-16,-1 0 2 15,-7-5-2-15,0 2 1 0,-20-7 0 16,25 11 0-16,2-5 0 16,-27-6-1-16,0 0 0 15,10 4-1-15,2 1 0 16,1 0-4 0,-3 2-13-16,-10-7-57 0,0 0-11 15</inkml:trace>
  <inkml:trace contextRef="#ctx0" brushRef="#br3" timeOffset="195162.5496">9126 16670 288 0,'0'0'9'0,"0"0"2"0,0-11 4 16,0 11-1-16,0 0 0 0,0-10 3 15,0 10 1-15,0 0 0 16,0 0-6-16,0 0-3 15,7 7-3-15,-1 7 2 16,-1-5 0-16,2 6-1 0,0 0-2 16,4 2 0-16,-4 1-1 15,0 1-1-15,1-2 0 16,-1 1-1-16,-1-3-1 16,-4-1 1-16,0-4 0 15,1 0-1-15,-3-10 0 0,0 13 1 16,0-13 0-16,0 0 0 15,0 9 0-15,0-9 0 16,0 0 0-16,0 0 1 16,0 0-1-16,0 0-1 0,0 0 0 15,0 0 0-15,0-7 0 16,0 7 0-16,7-10-1 16,3 3 0-16,3 2 0 0,1-2 0 15,4 1 1-15,0 2-1 16,1 1 0-16,1-2 1 15,3 1-1-15,-6 1 0 16,-2 1 0-16,-1-1 1 16,-1 1-1-16,-5 2 1 15,-8 0-1-15,12 0 2 0,-12 0-2 16,0 0 0-16,0 0 0 16,0 0 0-16,0 0 0 15,0 0 0-15,0 0 0 16,0 0 0-16,0 0 0 15,0 0 0-15,0 0 0 0,0 5 0 16,0-5 0-16,0 0 0 16,-12 7 0-16,12-7-15 15,-11 2-41-15,11-2-31 0,0 0-2 16</inkml:trace>
  <inkml:trace contextRef="#ctx0" brushRef="#br3" timeOffset="196553.9177">9427 16598 258 0,'0'0'7'0,"0"0"2"15,0 0 3-15,0 0 1 0,-7-11 1 16,7 11 2-16,0 0 1 16,0 0 0-16,0 0-3 15,0 0-2-15,0 0-2 16,0 0-1-16,0 0-1 0,0 0-1 16,0 0-1-16,-16 12-2 15,7-4 1-15,-3 4 0 16,-4 3-1-16,-2-3 0 15,4 6-1-15,-5-6 0 16,3 2 1-16,1-5 0 0,-3 1-2 16,4-3-1-16,-2 0 1 15,4 1-1-15,3-6 1 16,-1 3-1-16,10-5 1 16,-13 6-1-16,13-6 0 0,0 0 0 15,0 0 0-15,0 0-1 16,0 0 1-16,-7 9-1 15,7-9 0-15,0 0 0 16,0 0 0-16,0 10 0 0,0-10 1 16,0 0-1-16,0 0 0 15,0 0 0-15,0 0 0 16,0 0 0-16,0 0-1 16,0 0 1-16,0 7 1 0,0-7-2 15,0 0 1-15,0 0 0 16,0 0 0-16,0 0 0 15,0 0 0-15,0 0 0 16,0 10 0-16,0-10 1 0,0 0-1 16,0 0 1-16,0 0-1 15,0 0 1-15,0 8 0 16,0-8 0-16,0 0 0 16,-8 13 0-16,8-13 0 0,-13 10 0 15,13-10 0-15,-19 14 0 16,12-9-1-16,-4 2 0 15,11-7 1-15,-14 10-1 16,14-10-1-16,0 0 0 0,-9 7 0 16,9-7-2-16,7 0-4 15,2 0-9-15,1-5-10 16,5-4-38-16,2-1-20 16</inkml:trace>
  <inkml:trace contextRef="#ctx0" brushRef="#br3" timeOffset="196923.1543">9422 16540 309 0,'0'0'4'0,"0"0"2"16,0 0 2-16,-7 8 0 15,7-8 1-15,-16 18 1 16,7-4 1-16,-4 4 1 0,-4-4-2 15,-1 8-3-15,1-2-1 16,-1 2-1-16,-3-1-1 16,5 1 0-16,-1-5 1 15,1 0-4-15,2-2 1 0,2-3-1 16,2-1-1-16,2-1 1 16,8-10-1-16,-7 7 0 15,7-7 1-15,0 0-1 16,0 0 0-16,5 0 0 15,5 0 0-15,2-5 0 0,3 3 1 16,5-1-1-16,5 0 1 16,2 3-1-16,6 0 1 0,1 0-1 15,3 8-8-15,0 9-46 16,0-7-23-16</inkml:trace>
  <inkml:trace contextRef="#ctx0" brushRef="#br3" timeOffset="199191.0347">7796 15901 385 0,'0'0'4'0,"0"0"3"15,0 0 0-15,-10-15 2 16,10 15 1-16,0-14 1 16,0 4 0-16,7 0 0 0,9 3-4 15,1-1-2-15,8 2-1 16,0 6-2-16,0 0-1 16,0 11 0-16,-4 4 0 15,0 2-1-15,-9 8 0 0,-6 4 1 16,-6 1 0-16,-6 2 0 15,-6 3-1-15,-9-2 1 16,0 1 0-16,-9-5-1 16,3 0 1-16,-1-5-1 15,3-4 0-15,2-6 0 0,7-2-1 16,3-4 2-16,13-8-1 16,0 0 1-16,0 0 0 15,20-3 0-15,5-6 1 16,2-1-1-16,8 0 1 0,4-2 0 15,7-1-1-15,-2 4 0 16,-5 0 0-16,2 0-1 16,-6 4 0-16,-1 2-2 15,-9 3-2-15,-3 0-4 0,1 3-9 16,-10 2-28-16,-1 1-40 16,-4-3-3-16</inkml:trace>
  <inkml:trace contextRef="#ctx0" brushRef="#br3" timeOffset="199677.789">8559 15925 374 0,'0'0'5'16,"0"0"2"-16,-12-5 0 15,2 4 1-15,-5-5 1 16,-3 6 0-16,1-2 0 0,-5 2 1 16,1 0-5-16,2 5-1 15,-1 4-2-15,5 4-1 0,6 5 1 16,3-1-1-16,6 0 0 16,0 3-1-16,8-3 1 15,4-4 0-15,6-4 0 0,1 0 0 16,4-9 0-16,-4-5 0 15,0-8-1-15,2-2 1 16,-6-10 1-16,-2-2 1 16,-6-5-1-16,-4-8 1 15,-3-2 0-15,-3-5 1 0,-4 3 0 16,-6-4 0-16,-2 8-1 16,0 6 0-16,3 8 0 15,-1 7-1-15,-1 12 0 16,4 9-1-16,3 16 0 15,3 6 0-15,4 11-1 16,5 4 0-16,8 10-1 0,3-3 0 16,3 6 0-16,6-7-2 15,2 0-4-15,1-11-7 0,4-2-15 16,-2 2-55-16,0-18-3 16</inkml:trace>
  <inkml:trace contextRef="#ctx0" brushRef="#br3" timeOffset="200006.7025">8825 15877 369 0,'0'0'4'16,"0"0"2"-16,-12 0 3 15,1 4 0-15,2 6 1 0,-3 0 0 16,-1 5 1 0,3 5 0-16,1 2-4 0,5 1-2 15,4-2-1-15,4 2-2 16,8-8 0-16,2-2 0 15,6-7 0-15,5-6 0 16,0-1-1-16,0-10 1 16,-3-1 1-16,1-6 0 0,-6-4 0 15,-4 0 0-15,-6 0 0 16,-7-1-1-16,-3 3 1 0,-6 3-2 16,-7 3 0-16,-1 3-1 15,-3 4-1-15,1 7-1 16,1 0-3-16,2 6-3 15,5-2-7-15,3 6-12 0,1 2-43 16,7-12-14-16</inkml:trace>
  <inkml:trace contextRef="#ctx0" brushRef="#br3" timeOffset="200210.1513">9146 15686 385 0,'0'0'7'0,"-2"-8"3"0,2 8 2 16,-13-15 2-16,3 8 0 15,3 5 1-15,-6 2 0 16,1 7 0-16,2 12-7 16,2 4-2-16,3 12-3 0,3 4-2 15,2 3 0-15,2 1-1 16,6 1-1-16,2-1-2 16,0-4-5-16,-3-7-8 0,6-3-19 15,-1-3-51-15,-5-9-1 16</inkml:trace>
  <inkml:trace contextRef="#ctx0" brushRef="#br3" timeOffset="200375.7181">9066 15916 378 0,'0'0'6'16,"0"0"-1"-16,0 0 2 0,0 0 1 16,8-12 0-16,4 9 0 15,5-2 1-15,6 0-2 16,9 0-7-16,3-2-10 0,3 2-35 15,1 5-33-15,1-2-5 16</inkml:trace>
  <inkml:trace contextRef="#ctx0" brushRef="#br3" timeOffset="200905.616">7545 16503 396 0,'0'0'4'0,"0"0"2"0,0 0 0 16,0 0 3-16,12-9 1 15,20-2 1-15,16-3 0 16,19-7 1-16,25-3-2 0,20-1-3 16,15-4 0-16,15-1-2 15,2 0-1-15,-3 3 0 16,-6 1 0-16,-11 5-1 0,-15 3-1 16,-17 4-2-16,-19 1 0 15,-19 6 0-15,-14 2 0 16,-20 5 0-16,-20 0 0 15,-6 5 0-15,-22 2 0 0,-8 6 0 16,-8-1 0-16,-11 5-5 16,-3-2 1-16,-6 3 0 15,-5-1 0-15,-9 5 0 16,-2-2 0-16,-8 2 1 16,-8 3 0-16,-3-3 2 15,0 3 2-15,9-3 0 0,8-1 1 16,18-4 1-16,19-5 0 15,25-8 1-15,27-4-1 16,34-4 0-16,23-11-1 0,28-5-3 16,15-7-21-16,19 4-62 15,9-1-4-15</inkml:trace>
  <inkml:trace contextRef="#ctx0" brushRef="#br3" timeOffset="207785.9974">18476 15288 269 0,'0'0'5'0,"0"0"3"0,0 0 0 15,0 0 1-15,-8 6 2 0,8-6 4 16,0 0 2-16,17 10 2 16,3-7-1-16,17-2-2 15,14-1 0-15,11 0 0 16,17 0-3-16,14 0-2 0,11 0-4 16,3 0-2-16,6 0-1 15,1 0-2-15,-3 0 0 16,-5 0-1-16,-6 4 0 15,-5-2 0-15,-6-2-1 16,-7 0 1-16,-10 0-1 0,-5 0 1 16,-15-6 0-16,-5 2-1 15,-10-4 1-15,-7 0 0 16,-9 2 1-16,-6-4-1 16,-5 0 1-16,-6 0-1 15,-4-2 1-15,0 0-1 16,0 2 0-16,0-6 0 0,0 4 0 15,-2 0-1-15,0-1 0 16,-3 1 1-16,1 0-1 16,4-3 0-16,-4 2 1 0,4-2-1 15,-3-3 0-15,1-1 1 16,-1-1-1-16,3-1 0 16,-2-8 1-16,2 5-1 0,0-6 1 15,0-2-1-15,0-1 1 16,0 2 0-16,0-4 0 15,-2 5 1-15,-1 1-1 16,1 2 0-16,-3 2 0 0,0 5 1 16,-1 3-1-16,1 4 0 15,1 4 0-15,4 9-1 16,-8-11 2-16,8 11-2 16,-7-5 0-16,7 5 0 15,-13 0 0-15,13 0 0 0,-17 10 0 16,7-4 0-16,-5-2 0 15,-2 1 0-15,-9 0 0 16,-1 0 0-16,-9 2 0 16,-4-4 0-16,-11-1 0 15,-9 1 0-15,-10-3 0 0,-3-3 0 16,-7-5 0-16,-8 1 0 16,0-2 0-16,-2-1 0 0,-3 0 0 15,7 3 0-15,5-1 0 16,1 5 0-16,6-1 0 15,3 4 0-15,7 0 0 16,4 0 0-16,3 0 0 0,8 3 0 16,4-2 0-16,0 2 0 15,11 0 0-15,-4 2 0 16,8-5 0-16,5 2 0 16,1-2 0-16,3 2 0 0,4-2 0 15,5 0 0-15,2 0 0 16,10 0 0-16,-16 0 0 15,16 0 0-15,0 0 0 16,0 0 0-16,0 0 0 16,0 0 0-16,0 0 0 0,0 0 0 15,-7 5 0-15,7 8 0 16,0 1 0-16,0 11 0 16,0 6 0-16,0 0 0 0,0 12 0 15,-2 1 0-15,-1 5 0 16,1-1 0-16,-3 1 0 15,-1-1 0-15,4-5 0 16,-3 0 0-16,0-8 0 16,3-6 0-16,0-1 0 0,-1-8 0 15,-2-2 0-15,-1-7 0 16,4-3 0-16,2-8 0 16,-7 12 0-16,7-12 0 15,-10 5 0-15,10-5 0 0,0 0 0 16,-13 0 0-16,13 0 0 15,0 0 0-15,-9 0 0 16,9 0 0-16,0 0 0 16,0 0 0-16,0 0 0 0,-8-5 0 15,8 5 0-15,0 0 0 16,0 0 0-16,5 5 0 16,7-1 0-16,9-1 0 0,1 2 0 15,10-2 0-15,10-2 0 16,6 5 0-16,9-4 0 15,5 1 0-15,5-3 0 16,5 3 0-16,3-3 0 16,-1 0 0-16,6 0 0 0,-1 0 0 15,-1 0 0-15,6 0 0 16,-2-3 0-16,2 3 0 16,-4-3 0-16,-3 3 0 15,-5-2 0-15,-4-1 0 0,-11 0 0 16,-5 3 0-16,-10 0 0 15,-11 0 0-15,0 0 0 16,-8 0 0-16,-4-1 0 16,-3 1 0-16,-2 0 0 0,1 0 0 15,-3-3 0-15,6 3 0 16,-3 0 0-16,3-2 0 16,-4 2 0-16,4 0 0 0,-4 0 0 15,2 0 0-15,-4 0 0 16,-2 0 0-16,-10 0 0 15,15 0 0-15,-15 0 0 16,7-3 0-16,-7 3 0 0,0 0 0 16,0 0 0-16,0 0 0 15,11-12 0-15,-11 12 0 16,2-10 0-16,-2 10 0 16,2-17 0-16,-2 7 0 15,3 0 0-15,-3-2 0 0,0-4 0 16,0-1 0-16,0 0 0 15,0-5 0-15,0-1 0 16,0-4 0-16,0 0 0 16,2-3 0-16,-2 1 0 15,3-1 0-15,-3 0 0 0,1 0 0 16,-1 0 0-16,0 3 0 16,0 3 0-16,0-1 0 15,0 3 0-15,-1-1 0 0,-2 3 0 16,1 3 0-16,-1 3 0 15,3-3 0-15,0 8 0 16,0-1 0-16,0 10 0 0,0-10 0 16,0 10 0-16,0 0 0 15,0 0 0-15,0 0 0 16,0 0 0-16,0 0 0 16,0 0 0-16,0 0 0 0,0 0 0 15,0 0 0-15,0 0 0 16,0 0 0-16,0 0 0 15,0 0 0-15,0 0 0 16,0 0 0-16,0 0 0 16,0 0 0-16,0 0 0 15,0 0 0-15,-2-7 0 0,2 7 0 16,-10-3 0-16,10 3 0 16,-18-2 0-16,3 2 0 15,-4-3 0-15,-4 3 0 0,-9 0 0 16,-3 0 0-16,-8-2 0 15,-6 2 0-15,-7 0 0 16,-2 0 0-16,-4 0 0 0,-3 0 0 16,-2 0 0-16,5 0 0 15,-2 0 0-15,0 2 0 16,8 1 0-16,-1-1 0 16,4 1 0-16,-1 0 0 15,1 1 0-15,2-1 0 16,-2 2 0-16,3-3 0 0,1 1 0 15,1-1 0-15,1-2 0 16,5 0 0-16,2 0 0 16,6 0 0-16,1-5 0 15,8 0 0-15,0 3 0 0,7-1 0 16,4 0 0-16,0 2 0 16,5-2 0-16,9 3 0 15,-17-3 0-15,17 3 0 0,-11-2 0 16,11 2 0-16,-10-5 0 15,10 5 0-15,-17-5 0 16,4 5 0-16,5 0 0 16,-5-2 0-16,1 2 0 0,0 0 0 15,-1 0 0-15,1 0 0 16,-1 0 0-16,3 0 0 16,-2 0 0-16,1 0 0 15,-1 2 0-15,-1-2 0 16,4 0 0-16,9 0 0 0,-15 5 0 15,15-5 0-15,-10 2 0 16,10-2 0-16,0 0 0 16,0 0 0-16,-5 8 0 15,5-8 0-15,0 15 0 0,0 0 0 16,0 2 0-16,-2 3 0 16,2 5 0-16,0 2 0 15,0 0 0-15,0 5 0 0,-3-2 0 16,1 5 0-16,2 0 0 15,0-3 0-15,0 0 0 16,-3 3 0-16,1-6 0 0,0-2 0 16,-1 1 0-16,3-8 0 15,-4-3 0-15,2-2 0 16,2-8 0-16,0-7 0 16,-4 12 0-16,4-12 0 15,0 0 0-15,0 0 0 16,0 0 0-16,0 0 0 15,0 0 0-15,0 0 0 0,0 0 0 16,0 0 0-16,0 0 0 16,0 0 0-16,0-4 0 15,0-7 0-15,0 2 0 0,0-6 0 16,2-4 0-16,0-6 0 16,0-5 0-16,5-3 0 15,0-6 0-15,0-1 0 0,0-2 0 16,4 2 0-16,-6 3 0 15,4 3 0-15,-4 7 0 16,3 4 0-16,-5 8 0 0,1 8 0 16,-4 7 0-16,0 0 0 15,5 2 0-15,-5 13 0 16,3 7 0-16,-3 8 0 16,0 5 0-16,0 2 0 15,0 5 0-15,0-3 0 16,-3 2 0-16,3-4 0 15,-2-5 0-15,2-6 0 0,0-3 0 16,0-8 0-16,0 0 0 16,0-15 0-16,0 7 0 15,0-7 0-15,2-10 0 0,-2-3 0 16,0-11 0-16,0-5 0 16,3-9 0-16,-1-3 0 15,3-2 0-15,-3-4 0 0,1 7 0 16,3 6 0-16,-4 2 0 15,-2 10 0-15,2 4 0 16,-2 18 0-16,0 0 0 16,0 0 0-16,0 12 0 15,3 7 0-15,-3 10 0 0,2 0 0 16,1 11 0-16,-1 0 0 16,0-1 0-16,3 1 0 15,-2-3 0-15,2-7 0 16,-2-3 0-16,-1-4 0 15,1-8 0-15,-1-6 0 0,-2-9 0 16,0 0 0-16,10-8 0 16,-7-5 0-16,2-13 0 15,0-4 0-15,-1-5 0 0,-1-6 0 16,-1-2 0-16,1-1 0 16,-3 3 0-16,0 8 0 15,0 3 0-15,0 7 0 0,-5 11 0 16,5 12 0-16,0 0 0 15,-12 18 0-15,7 2 0 16,4 9 0-16,1 2 0 16,-2 7 0-16,-1-1 0 15,1 3 0-15,-1-2 0 0,3-6 0 16,-2-1 0-16,0-6 0 16,-1-6 0-16,1-6 0 15,-1-3 0-15,3-10 0 16,0 0 0-16,0 0 0 15,0 0 0-15,-10 0 0 16,10 0 0-16,-5-11 0 0,5 11 0 16,-2-15 0-16,2 15 0 15,0 0 0-15,0 0 0 0,0 0 0 16,-10 4 0-16,8 7 0 16,2-2 0-16,-3 3 0 15,0 1 0-15,0-1 0 0,1-2 0 16,-1 0 0-16,3 0 0 15,-2-2 0-15,2-8 0 16,-5 14 0-16,5-14 0 16,-5 10 0-16,5-10 0 15,0 0 0-15,0 0 0 16,0 0 0-16,-7 7 0 0,7-7 0 16,0 0 0-16,12 0 0 15,6 0 0-15,1 0 0 16,14 0 0-16,9 0 0 15,12 0 0-15,12 0 0 0,8 0 0 16,8 0 0-16,8 0 0 16,4 0 0-16,1 0 0 15,4 3 0-15,-7-3 0 0,2 3 0 16,-4-1 0-16,-3-2 0 16,-3 2 0-16,-4 1 0 15,-10 0 0-15,-8-2 0 0,-3 2-3 16,-12 0 0-16,-6-1-1 15,-9 1-1-15,-9-2-2 16,-7-1-2-16,-4 3-5 16,-12-3-8-16,11-4-37 15,-11 4-25-15,0 0-3 0</inkml:trace>
  <inkml:trace contextRef="#ctx0" brushRef="#br3" timeOffset="208353.5983">18362 14633 178 0,'0'0'8'0,"0"0"4"15,0 0 4-15,0 0 1 16,0 0 1-16,0 0 0 16,0 0 3-16,17 5 1 0,13 0-4 15,7-1-6-15,20 4-1 16,12-1 0-16,21-2 1 0,15 0-2 16,12-2-3-16,9-1 0 15,11-2-3-15,0 0 0 16,-3-5-1-16,-6 3 0 15,-5 2-1-15,-14-3-1 0,-12 3 0 16,-15 0 1-16,-15 0-1 16,-12 0 0-16,-15 0 0 15,-11 3 0-15,-11-3 0 16,-8 5 0-16,-10-5 0 0,0 0-1 16,-14 10-2-16,-4-8-4 15,6 8-9-15,-9-7-13 16,1-1-36-16,8 8-13 15</inkml:trace>
  <inkml:trace contextRef="#ctx0" brushRef="#br3" timeOffset="223610.4549">21916 15567 272 0,'0'0'6'0,"0"0"3"0,0 0 3 15,0 0 2-15,6-2 2 16,-6 2 1-16,0 0 2 16,0 0 2-16,0 0-5 0,0 0-4 15,0 0-2-15,9-3-1 16,-9 3-1-16,0 0 0 16,12 0-1-16,-1-3-1 15,3-2 2-15,6 1-1 0,6-6 0 16,6-3 0-16,5 2 0 15,6-5-1-15,8-1-1 16,2-5-3-16,2-1-2 16,1 3 0-16,4-3 0 15,2 1 0-15,-5 0 0 16,0 3 0-16,-2-1 0 0,-5 4 0 16,-3 2 0-16,-4-1 0 15,-6 5 0-15,-7 3 0 16,-3 2 0-16,-8 0 0 15,-4 5 0-15,-2-3 0 0,-13 3 0 16,13 0 0-16,-13 0 0 16,0 0 0-16,0 0 0 15,0 0 0-15,0 0 0 0,0 0 0 16,0 0 0-16,0 0 0 16,0 0 0-16,-13 5 0 15,6 0 0-15,-9 3 0 0,2 2-9 16,-2-8-34-16,-4 6-46 15,6-4-2-15</inkml:trace>
  <inkml:trace contextRef="#ctx0" brushRef="#br3" timeOffset="224036.1066">22789 15133 333 0,'0'0'7'0,"0"0"4"0,0 0 3 16,-10-4 2-16,10 4 2 16,0 0-1-16,0 0 1 15,-10-5 1-15,10 5-5 16,0 0-3-16,8 2-3 0,4 1-1 16,1 0-1-16,3-2 1 15,6 2-2-15,4-1-5 16,-2 1 0-16,4 0 0 0,-3-3 0 15,2 0 0-15,-4 1 0 16,-6 2 0-16,-2 0 0 16,-5 4 0-16,-10-7 0 15,10 12 0-15,-10-2 0 16,-10 5 0-16,2 0 0 16,-4 3 0-16,-5 1 0 0,2 3 0 15,-3-3 0-15,-2 5 0 16,5-4 0-16,0-1 0 15,3-1 0-15,-1-4 0 0,4 1 0 16,1-2 0-16,5-1 0 16,3-12-4-16,-4 13-36 15,4-13-47-15,0 0-3 16</inkml:trace>
  <inkml:trace contextRef="#ctx0" brushRef="#br3" timeOffset="224852.0727">22105 15275 207 0,'0'0'7'16,"0"0"3"-16,0 0 6 15,0 0 1-15,0 0 4 16,0 0 2-16,10 0 2 0,-10 0 2 15,0 0-3-15,0 0-3 16,5-8-4-16,-5 8-3 16,0 0-2-16,0 0-3 0,0 5-2 15,-7 5-3-15,-1 2 0 16,-5 6-2-16,1 2 0 16,-5 5 0-16,-3-2 1 0,-2 5-1 15,-1 0 0-15,0-6 0 16,-1 3 1-16,7-11-2 15,-4 4 1-15,7-9-1 16,-1 1 1-16,7-2-1 16,8-8 1-16,-7 5-1 0,7-5 1 15,0 0 1-15,0 0-1 16,10 0 1-16,0 0 0 16,5 0 0-16,3 0-1 15,6 0-2-15,3 5 0 0,3-5 0 16,2 5 0-16,6-3 0 15,-1 1 0-15,3 0 0 16,-3-1 0-16,-5 0 0 16,-2 1 0-16,0-1 0 0,-10 1 0 15,-5-1 0-15,-3-2 0 16,-12 0 0-16,11 3 0 16,-11-3 0-16,0 0 0 0,0 0 0 15,0 12 0-15,0-12-47 16,-3 7-41-16,3-7-2 15</inkml:trace>
  <inkml:trace contextRef="#ctx0" brushRef="#br3" timeOffset="249268.0243">20509 17566 325 0,'0'0'9'15,"0"0"6"-15,0 0 2 0,0 0 4 16,0 0-2-16,0 0 2 15,0 0 1-15,0 0 1 0,-2 7-8 16,2 3-5-16,-3 6-3 16,-2 1 0-16,5-17-7 15,-2 20 0-15,2-1 0 16,-2 5 0-16,2 0 0 16,-6 2 0-16,3-1 0 15,1 7 0-15,-3 1 0 16,5-1 0-16,-2 0 0 0,-1-2 0 15,1 0 0-15,2-6 0 16,0 0-15-16,0-24-16 16,0 26-55-16,2-6-1 15</inkml:trace>
  <inkml:trace contextRef="#ctx0" brushRef="#br3" timeOffset="250454.5624">20950 17833 192 0,'0'0'9'0,"0"0"4"15,0 0 7-15,0 0 5 16,4-9 3-16,-4 9 1 16,0 0 4-16,5-11 2 0,-5 11-8 15,0 0-4-15,5-12-5 16,-5 12-3-16,0-10-4 16,0 10-2-16,0-15-3 15,0 15-1-15,-12-12-1 16,12 12-1-16,-18-10-1 0,9 5 2 15,-4 3-4-15,-2 2 0 16,0 0 0-16,-2 2 0 16,1 1 0-16,16-3 0 15,0 0 0-15,0 0 0 0,-9 10 0 16,-1-1 0-16,0 1 0 16,0 0 0-16,10-3 0 15,0 4 0-15,35 26 0 16,-22-32 0-16,6-5 0 15,1 0 0-15,0-10 0 16,0-4 0-16,2-7 0 0,-2-4 0 16,-5-4 0-16,-3-3 0 15,-2 2 0-15,-2-8 0 16,-6 6 0-16,1-2 0 0,-3 2 0 16,-3-3 0-1,1 2 0-15,-1 9 0 0,-2 2 0 16,-2 6 0-16,7 16 0 15,-8-9 0-15,8 9 0 16,-2 15 0-16,2 2 0 0,0 5 0 16,2 6 0-16,-2-28 0 15,15 66 0-15,-15-66 0 16,10 36 0-16,3 3 0 16,-1-3-10-16,-1 2-21 15,6 2-42-15,-5-1-15 16</inkml:trace>
  <inkml:trace contextRef="#ctx0" brushRef="#br3" timeOffset="251422.3362">21357 17737 309 0,'0'0'10'0,"0"0"5"16,0 0 2-16,0 0 3 16,0-10 2-16,0 10 0 0,0 0 1 15,-7-4-1-15,7 4-7 16,-11 0-6-16,11 0-1 16,-10 6-2-16,10-6-2 0,-12 15 0 15,8-7-2-15,4-8 1 16,0 0-3-16,0 0 0 15,-4 10 0-15,2-1 0 16,-2 3-2-16,3 3 1 16,19 31 2-16,-18-46 1 15,19 14-2-15,-6-6 0 16,-1-8 0-16,1 0 0 0,-3-8 0 16,-1-2 0-16,-1-2 0 15,-3-3 0-15,-2 3 0 16,-3-3 0-16,-3-3 0 0,-2 4 0 15,-5-1 0-15,-2 5 0 16,-1-3 0-16,-2 1 0 16,0 3 0-16,3 3-5 15,-2 0-13-15,1 5-21 0,13 1-48 16,-10 0 2-16</inkml:trace>
  <inkml:trace contextRef="#ctx0" brushRef="#br3" timeOffset="251713.5641">21603 17471 348 0,'0'0'7'15,"0"0"3"-15,0-12 5 0,0 12 1 16,0-10 0-16,0 10 1 16,-3-9 0-16,3 9 1 0,0 0-6 15,-12-5-3-15,12 5-3 16,-10 7-2-16,6 3 0 15,1 4-1-15,0 1 0 16,0 5 0-16,1 8 0 0,2-28-3 16,0 29 0-16,0 1 0 15,0 5-2-15,2 2-3 16,4 2-5-16,-3-1-10 16,3 1-13-16,2-2-22 15,-3-6-27-15,2-2-8 16</inkml:trace>
  <inkml:trace contextRef="#ctx0" brushRef="#br3" timeOffset="251872.2185">21543 17779 334 0,'0'0'8'0,"0"0"4"0,0 0 3 15,0 0 1-15,0-10 1 16,0 10 0-16,7-7 2 16,2 1-2-16,3 2-7 15,5-1-4-15,3-2-2 0,2-1-2 16,3 0-5-16,3 4-7 15,-3-4-14-15,5 1-57 16,0 1 1-16</inkml:trace>
  <inkml:trace contextRef="#ctx0" brushRef="#br3" timeOffset="252500.1308">20561 18210 329 0,'0'0'7'0,"0"0"3"0,0 0 3 16,0 0 5-16,0 0 1 15,0 0 0-15,0 0 4 16,3 2-2-16,2 1-5 16,64 4-1-16,16-14-3 15,-28-1-3-15,10-1-9 16,11 1 0-16,3-7 0 0,12 3 0 16,4-7 0-1,2 2 0-15,0 0 0 0,1 2 0 16,-3 1 0-16,-5 2 0 15,-7-1 0-15,-11 6 0 16,-12-1 0-16,-17 7 0 16,-45 1 0-16,24 0 0 15,-1-3 0-15,-23 3 0 16,-25 7 0-16,-62 18 0 0,20-11 0 16,-12 1 0-16,-11 2 0 15,-5 1 0-15,-2 2 0 16,-5 0 0-16,6-1 0 15,1 1 0-15,5-1 0 16,11-1 0-16,12 0 0 16,10-3 0-16,57-15 0 0,-25 9 0 15,-5 2 0-15,30-11 0 16,43 2 0-16,73-2 0 16,-28-5 0-16,18 0 0 15,9-2 0-15,6-3 0 16,4 2 0-16,-1-1 0 15,-2-2 0-15,-3 4-15 16,-5 0-75-16,-15 0-2 16</inkml:trace>
  <inkml:trace contextRef="#ctx0" brushRef="#br3" timeOffset="272161.5297">8761 11204 285 0,'0'0'5'15,"0"0"2"-15,0 0 0 0,0 0 0 16,7-2 4-16,-7 2 0 16,13 0 3-16,-4 0 1 15,9 2-2-15,4-2 0 16,10 3 0-16,9-3 0 0,8 2-2 16,8-2 0-16,9 0-3 15,10-5-1-15,4 1-1 16,1-4-2-16,4 1 0 15,5-3-1-15,-3 0-1 0,2 2 0 16,-4-2 0-16,1 0-1 16,1 0 1-16,0-2-1 15,1 0 1-15,-1-3-1 0,0 0-1 16,-7 1 0-16,4-4-1 16,-7-2 0-16,-5-2-1 15,-3-1 1-15,-9-1 0 16,-5-2 0-16,-5-1 1 15,-11 0 1-15,-2-2 0 16,-9-1 0-16,-13 0 0 0,-3-2 0 16,-7-1 0-1,-5 1 0-15,-12 1 0 0,-3-5 0 16,-8 4-1-16,-7 0 1 16,-7-1-1-16,-5 1 0 15,-10 1-1-15,-6 4 1 0,-5-1-1 16,-5 6 0-16,-9-3 1 15,0 8-1-15,-8 0 0 0,-4 4 1 16,-1 3 0-16,-7 0 0 16,1 7 0-16,-12-2 0 15,-1 5 0-15,0 0 0 0,-3 8 0 16,0 4 0-16,0 6 1 16,3 5 0-16,2 1 0 15,13 6-1-15,4 5 1 16,8 4 0-16,10 5 0 15,10 4 0-15,7 1-1 16,18 6 1-16,7-1-1 0,15 8 2 16,11-5-1-16,13 2 2 15,18-3 1-15,16-5-1 16,16-1 1-16,16-8 0 16,14-5-1-16,10-9-3 0,18-6 0 15,11-7 0-15,3-6 0 16,10-9 0-16,-1 0 0 15,7-9 0-15,-3-6 0 0,-3-5 0 16,-6 0 0-16,-6-7 0 16,-5-3 0-16,-4-2 0 15,-13-3 0-15,-8-2 0 0,-13 0 0 16,-8-6 0-16,-16 7 0 16,-12-5 0-16,-15 0 0 15,-15-2 0-15,-13 1 0 16,-7 3 0-16,-7-4 0 0,-11 6 0 15,-7-2 0-15,-5-3 0 16,-7 2 0-16,-8 0 0 16,-7 4 0-16,-7-5 0 15,-11 7 0-15,-12 2 0 16,-7 2 0-16,-13 8 0 16,-10 2 0-16,-10 4 0 15,-5 12-2-15,-7 4 2 0,-5 7-1 16,-1 14 0-16,2 11 1 15,3 7 0-15,8 14 0 0,10 8 0 16,13 11-1-16,27 10 1 16,24 8-3-16,29-6-14 15,16 8-66-15,40 3-4 16</inkml:trace>
  <inkml:trace contextRef="#ctx0" brushRef="#br3" timeOffset="284307.9604">10498 12854 71 0,'0'0'4'16,"0"0"1"-1,5 0 2-15,-5 0 2 16,13-7 4-16,-1-3-1 0,2 3 2 16,4-8 0-16,5-5 0 15,-4 2-1-15,11-6-2 0,-2-1-1 16,7-7-1-16,7 2 0 16,1-5-2-16,3 0 1 15,1-1-3-15,3 3 0 0,-2-2-1 16,2 6-1-16,-8 4 1 15,-5 1-2-15,-5 6 1 16,-7 1-1-16,-2 4 2 16,-9 6-2-16,-3 2 1 15,-11 5-2-15,12-8-3 0,-12 8-8 16,0 0-16-16,0 5-28 16,0-5-9-16</inkml:trace>
  <inkml:trace contextRef="#ctx0" brushRef="#br3" timeOffset="284743.6075">10672 12807 148 0,'8'0'4'0,"2"-6"2"16,9 2 3-16,9-6 2 15,4-5 1-15,5-2 3 0,13-5 0 16,0-8 0-16,2-2-1 16,3 2-4-16,-3-4-2 15,-3 1-1-15,1 4-1 0,-9 2-2 16,-2 1-1-16,-11 9 0 16,-3 2-1-16,-8 5-2 15,-4 3-3-15,-13 7-1 16,0 0-11-16,2 5-12 0,-8 5-22 15,4 2-17-15</inkml:trace>
  <inkml:trace contextRef="#ctx0" brushRef="#br3" timeOffset="285061.5258">10862 12943 143 0,'0'0'6'0,"0"0"2"15,14-20 2-15,-2 10 3 0,6-7 2 16,4 0 2-16,8-8 2 16,5-2 1-16,7-3-6 15,6-2-1-15,1 2-3 16,6-9 0-16,7 9-4 15,-2-5-1-15,-1 3-1 0,-4-1-2 16,-2 12-1-16,-14-2-1 16,-2 6-2-16,-9 7-3 15,-10 2-4-15,-10 8-9 16,-8 0-18-16,0 8-20 0,-1 4-12 16</inkml:trace>
  <inkml:trace contextRef="#ctx0" brushRef="#br3" timeOffset="285340.7843">11045 12983 178 0,'0'0'4'15,"0"0"3"-15,11-15 4 16,3 2 0-16,4-6 3 15,12-4 2-15,2-4 0 16,15-5 1-16,5-4-4 0,10-5-2 16,-2 5-3-16,4-5-2 15,-2 9-1-15,-7 1-3 16,-1 3 0-16,-11 6-6 16,-8 4-6-16,-8 3-16 0,-4 13-16 15,-16 0-26-15,-7 2-3 16</inkml:trace>
  <inkml:trace contextRef="#ctx0" brushRef="#br3" timeOffset="285592.229">11304 12973 194 0,'10'-5'6'0,"-1"-8"-1"16,19-1 4-16,6-8 1 0,6-4 1 15,11-5 0-15,3-1 1 16,3-9-1-16,0 10-5 16,-2-1-4-16,-6 3-13 15,-11 12-22-15,-5 1-16 0,-6 10-15 16</inkml:trace>
  <inkml:trace contextRef="#ctx0" brushRef="#br3" timeOffset="285830.771">11560 13000 197 0,'0'0'5'0,"15"-10"3"0,-1 0 1 16,9-9 1-16,4-1 1 15,8-5 0-15,2 0 0 16,6-4-2-16,-1 4-8 16,-7-3-7-16,-1 8-21 15,-4 8-28-15,-8 5-11 0</inkml:trace>
  <inkml:trace contextRef="#ctx0" brushRef="#br3" timeOffset="286067.2745">11520 13133 138 0,'0'0'8'0,"7"-9"1"15,6-1 3-15,7-3 3 16,7-4 1-16,5-5 5 16,9-5-4-16,1-6 2 15,8 2-6-15,-6-6-6 16,1 7-3-16,-9 0-10 0,-2 8-21 16,-5 4-35-16,-12 9-5 15</inkml:trace>
  <inkml:trace contextRef="#ctx0" brushRef="#br3" timeOffset="295908.2432">11105 12312 68 0,'0'0'1'0,"0"0"0"16,0 0-1-16,0 0 1 15,0 0 1-15,0 0-2 0,8 7 0 16,-8-7 0-16,14 10-2 16,-4-2-1-16,5-4-6 15,2 6-14-15,1-2-13 16</inkml:trace>
  <inkml:trace contextRef="#ctx0" brushRef="#br3" timeOffset="296391.0642">11472 12468 134 0,'0'0'1'0,"16"-8"-1"16,-2 6-4-16,4-1-12 16,2-2-30-16,2 1 0 15</inkml:trace>
  <inkml:trace contextRef="#ctx0" brushRef="#br3" timeOffset="296573.5772">11538 12554 195 0,'0'0'2'0,"0"0"-1"0,5 0 3 16,4-4-2-16,9-1-3 16,4 0-23-16,-2-5-29 15,12 1-2-15</inkml:trace>
  <inkml:trace contextRef="#ctx0" brushRef="#br3" timeOffset="296789.9979">11699 12678 213 0,'0'0'6'16,"0"0"2"-16,5 0 0 0,2-2 2 15,8-3 0-15,2-5 0 16,6 0-1-16,0-2-3 16,7-4-14-16,-5 4-17 0,2-6-25 15,-2 9-14 1</inkml:trace>
  <inkml:trace contextRef="#ctx0" brushRef="#br3" timeOffset="296967.9747">11871 12703 246 0,'0'0'4'0,"6"-7"-1"0,2-1 2 16,10-2 1-16,-1-2 1 0,13-3 0 16,0-2-3-16,4 0-6 15,1 1-21-15,-10-1-33 16,3 9-9-16</inkml:trace>
  <inkml:trace contextRef="#ctx0" brushRef="#br3" timeOffset="297129.1329">11980 12711 211 0,'0'0'2'0,"5"-6"0"16,8-2 2-16,1-1-8 15,4 1-26-15,-1-1-25 16,8-4-2-16</inkml:trace>
  <inkml:trace contextRef="#ctx0" brushRef="#br3" timeOffset="311083.5093">11975 12029 232 0,'0'0'6'0,"0"0"2"0,-5-2 2 16,5 2 1-16,0 0 2 15,0 0 2-15,0 0 1 16,0 0 3-16,10-13-5 0,-1 9 0 15,12-4 0-15,1-1 0 16,3-8-2-16,8 1-1 16,1-1-1-16,6-8-2 0,3 5 0 15,-2-7-2-15,4-1-1 16,5-1 0-16,2 0-1 16,6-8 0-16,1 4 0 15,6-4 0-15,2-3-1 16,2 3 0-16,4-6 0 15,-2 4-1-15,4 0 1 0,-6-2-2 16,1 7 0-16,-3-1 0 16,-5 5 0-16,-2 3-1 15,-3 0 0-15,-9 5 0 16,-4 1 0-16,-3 7 0 0,-8-1 1 16,-2 1 0-16,-7 3 0 15,-6 2 1-15,-3-2 0 16,-5 5 1-16,-10 6 0 0,10-8 0 15,-10 8-1-15,0 0 0 16,0 0 0-16,0-8-1 16,0 8 0-16,0 0-1 0,-5-2-1 15,5 2-1-15,-10 0-1 16,10 0-4-16,-18 6-5 16,18-6-8-16,-12 12-19 15,-5-6-45-15,17-6-2 16</inkml:trace>
  <inkml:trace contextRef="#ctx0" brushRef="#br3" timeOffset="311524.9912">13437 11078 312 0,'0'0'6'0,"0"0"4"0,0 0 3 16,-12-2 2-16,12 2 0 15,0 0 2-15,0 0 0 16,-9 0 3-16,9 0-5 0,9 0-3 16,7 0-2-16,5 0-2 15,0 0 0-15,10 0 0 16,1-5-2-16,5 2-1 15,-2-4-2-15,-3 2-1 16,-2 0 0-16,-6 3-1 0,-5 2 1 16,-2 2 0-16,-13 8 0 15,-4 2-2-15,-2 8 0 16,-10 5 0-16,-6 4 0 16,-1 1 0-16,-1 7 0 0,-3 0 0 15,3-4 0-15,1 1 0 16,3-6 0-16,9-4 0 15,2-4 0-15,5-3 0 0,0-7 0 16,0-10 0-16,12 13 0 16,-12-13 0-16,18 0-84 15,-6-3-5-15</inkml:trace>
  <inkml:trace contextRef="#ctx0" brushRef="#br3" timeOffset="312468.8293">12281 11630 344 0,'0'0'7'16,"0"0"4"-16,0 0 4 15,2-9 1-15,-2 9 1 16,0 0-1-16,0 0 1 15,0 0 0-15,-5 7-7 16,-4 8-4-16,-2 2-3 0,-1 3-1 16,-1 5-1-16,-4 2 0 15,2 0 0-15,-2 0 0 16,-1-1 0-16,-1 1 0 16,0-6 0-16,0 5 0 15,0-7 0-15,-2 1-1 0,5-2 1 16,0-4-1-16,4-4 1 15,4-2 0-15,8-8-1 0,-12 9 1 16,12-9 0-16,0 0 0 16,0 0 0-16,0 0 0 15,5 0 1-15,-5 0-1 0,15-4 1 16,0-1-1-16,0 0 1 16,4-1 0-16,4 2 1 15,4-1-3-15,1-3 0 16,4 4 0-16,0-2 0 15,3-1 0-15,0 5 0 0,-1-1 0 16,1 1 0-16,-2 0 0 16,-6 2 0-16,-3 0 0 15,-1 2 0-15,-3 0 0 16,-3 3 0-16,-6-2 0 16,-4 1 0-16,-7-4 0 0,12 7 0 15,-12-7-38-15,7 13-46 16,-7-13-5-16</inkml:trace>
  <inkml:trace contextRef="#ctx0" brushRef="#br3" timeOffset="314522.1197">12055 13009 84 0,'0'0'7'15,"0"0"6"-15,0 0 5 16,0 0 6-16,0 0 2 16,-11 0 4-16,11 0 3 0,0 0 2 15,0 0-4-15,0 0-4 16,-7 0-3-16,7 0-2 15,0 0-2-15,0 0-3 16,0 0-3-16,0 0-1 0,0 0-3 16,0 0-2-16,0 0-3 15,0 0 0-15,0 0-1 16,5 0-1-16,-5 0 0 16,11 6 0-16,-11-6-1 15,16 11 0-15,-6-8 0 0,3 8 0 16,1-1-1-16,4 5 0 15,-1 0-1-15,6 2 1 16,-1 0 0-16,6 2-1 16,-1 2 0-16,1 6 1 0,4-4 0 15,3 3-1-15,-2 7 1 16,5-1-1 0,-3 2 1-16,5 4-1 0,0 1 1 15,2 2 0-15,1 1 0 16,-1-1 0-16,3 4 1 0,1-1-1 15,0 1 1-15,0 0 0 16,3 2 0-16,-1-3-1 0,2-2 1 16,0 3-2-16,-3-6 0 15,3 4 0-15,0-6 0 16,-8 0 0-16,0-1 0 16,1-5 0-16,-6 1 0 15,-3-2 0-15,1-2 0 0,-5-4 0 16,-3-2 0-16,-4-1 0 15,0-1 0-15,-6-6 0 16,0 1 0-16,-5-3 0 16,-2 0 0-16,-10-12 0 0,15 15 0 15,-15-15 0 1,8 7 0-16,-8-7 0 0,0 0 0 16,0 0 0-16,0 0 0 15,0 0 0-15,0 0 0 16,0 0 0-16,0 0 0 0,0 0 0 15,0 0 0-15,0 0 0 16,0 0-6-16,-5 0-9 16,5 0-19-16,0 0-52 0,0 0-2 15</inkml:trace>
  <inkml:trace contextRef="#ctx0" brushRef="#br3" timeOffset="315199.8747">13280 14375 252 0,'0'0'8'15,"0"0"6"-15,0 0 4 16,0 0 1-16,0 0 1 15,0 0 1-15,-5-10 4 0,5 10 1 16,0 0-8-16,7 2-4 16,3 4-3-1,6-2-2-15,0 2 0 0,7 2-1 16,2 1-3-16,5-4 0 16,1 5-2-16,-1-5 0 0,3 2 0 15,2-2-1-15,-5 0 0 16,2-3-1-16,-7 1 0 0,0 2 0 15,-2-5-1-15,-4 4 1 16,-1-4 0-16,-7 0 0 16,-2 0 0-16,-9 0 0 15,11 0 1-15,-11 0 0 16,0-14 0-16,0 4 0 0,-1-2-2 16,-4-3 0-16,-3-2 0 15,0-4 0-15,-1-1 0 16,-4 0 0-16,1 0 0 0,0-4 0 15,-4 2 0 1,4 0 0-16,-1-1 0 0,1 5 0 16,0 0 0-1,2 5 0-15,2 3 0 0,1 2 0 16,7 10 0-16,0 0 0 16,-10 0-7-16,10 0-23 0,-5 7-56 15,5 0-4-15</inkml:trace>
  <inkml:trace contextRef="#ctx0" brushRef="#br3" timeOffset="316171.0308">12087 13000 337 0,'0'0'6'0,"0"0"3"0,0 0 2 16,0 0 1-16,0 0 1 15,0 0 0-15,-8 8 1 16,8-1 1-16,0 4-6 0,0 6-2 16,0-1-2-16,0 7-1 15,0-1 0-15,6 4-1 16,-1-2-1-16,-1 1-1 15,1-3 0-15,2-2 0 16,-2-4-1-16,1 1 0 0,-5-8 0 16,-1-9 1-16,9 15 1 15,-9-15-1-15,0 0 1 16,7-10 1-16,-7-3 0 0,0-5 0 16,0-1 0-16,-6-6 1 15,5-2-1-15,-4-2 1 16,0 1 0-16,-1 1 0 15,-1 0 0-15,2 1-1 0,0 5-3 16,1 3 0-16,-1 1 0 16,-1 5 0-16,6 2 0 15,0 10 0-15,-2-10 0 16,2 10 0-16,0 0 0 0,13 0 0 16,-4 5 0-16,9 0 0 15,-1 2 0-15,6 1 0 16,4-3 0-16,-3 2 0 0,9-2 0 15,-5-3 0-15,2 1 0 16,-3-1 0-16,-3-2 0 16,1 0 0-16,-1 0 0 15,-4 0 0-15,-2-5-6 16,2-14-73-16,-5 19-10 16</inkml:trace>
  <inkml:trace contextRef="#ctx0" brushRef="#br1" timeOffset="325564.2808">11341 12326 109 0,'0'0'4'0,"0"0"0"15,-7 0 3-15,7 0 2 0,0 0 0 16,0 0 0-16,-11 0 2 15,11 0 0-15,0 0-2 16,0 0-2-16,0 0-1 16,0 0 0-16,0-7-2 15,0 7 0-15,0-9 0 0,0-2 2 16,0-4-2-16,4 6 2 16,-4-9 0-16,0 1 0 15,0-5 0-15,0-4 1 0,0-3-2 16,-4-3 0-16,-1-2-1 15,-2-12 0-15,0 0 1 16,-3-9-1-16,0 3 1 16,0-7 2-16,5 2 2 15,-5 0 1-15,7 2 0 16,-2 8 0-16,3 2-2 0,2 7 0 16,0 5-1-16,0 6-2 15,0 4-2-15,0 2-1 16,0 7-2-16,0 2 1 15,0 2-1-15,0 10 0 0,0-12-1 16,0 12 1-16,0 0-3 16,0 0 1-16,0 0-1 15,0 9-3-15,0-9-3 0,0 15-5 16,0-15-14-16,0 15-23 16,5-6-20-16</inkml:trace>
  <inkml:trace contextRef="#ctx0" brushRef="#br1" timeOffset="326298.801">11331 11987 202 0,'0'0'4'0,"-4"-17"2"0,-5 4 3 16,7-11 2-16,-5-8 1 16,0-11 4-16,-1-6 4 15,0-12 1-15,6-2-4 0,-3-7 0 16,2 1-3-16,1-3-1 16,2 3-1-16,-5-1-2 15,3 4-4-15,-6 1-1 0,-2 0-2 16,3 4 0-16,-6 6-1 15,1 1 0-15,2 7 0 16,-3 2 0-16,3 5 0 16,3 6-1-16,-1 5 2 15,6 6 0-15,-3-1-1 0,2 8 1 16,1 1-1 0,2 3-1-16,-3 4 1 0,3 8-1 15,0-9 0-15,0 9-1 16,0 0 0-16,0 0 0 15,0 0-1-15,0 0 1 0,0 0-1 16,0 0 0-16,0 0-1 16,3 5-2-16,-3-5-3 15,5 14-8-15,-3-4-19 16,-2 0-42-16,0 2-6 0</inkml:trace>
  <inkml:trace contextRef="#ctx0" brushRef="#br1" timeOffset="328819.3816">10645 11281 234 0,'0'0'7'16,"0"0"5"-16,0 0 3 15,0 0 3-15,0-9 2 16,0 9 2-16,0 0-1 0,0 0 1 15,0 0-5-15,0 0-4 16,0 0-4-16,0 0-2 16,0 7-2-16,0 3 0 15,2 2-1-15,1-2 1 0,1 2 0 16,2 0-1-16,1-1 0 16,1-2 0-16,1 1-1 15,2 1 0-15,1-2 0 16,1 2 0-16,1-4-1 15,2 0 1-15,-2 0-1 16,4 1 0-16,-1-3 0 0,1 0-1 16,-1-4 1-16,-2 2-1 15,2 2 0-15,0-2 0 0,-2 0 0 16,0 1 0-16,3 2 0 16,-1-2-1-16,1 0 1 15,1-3 0-15,-1 4 0 0,0-5 0 16,1 3 0-16,1-3-1 15,3 3 1-15,1-3-1 16,-1 0 1-16,-1 2 0 16,0-2-1-16,1 0 0 15,-1 0 1-15,1 0-1 0,-4 0 1 16,1 0-1-16,5 0 0 16,-2-2 1-16,-1-1-1 15,0 0 0-15,0-2 1 16,-3 0-1-16,2 1 0 15,-1-2 1-15,1-1-1 0,-4 2 1 16,3-2-1-16,-1-1 0 16,-1 3 1-16,0-2-1 15,1-1 1-15,0-2-1 0,-1 3 1 16,-3-3 0-16,1 3 1 16,-2-1-1-16,1 1 1 15,0-4 1-15,-3 4-3 0,1 0 0 16,-1 0 0-16,0-1 0 15,4 1 0-15,-7-3 0 16,4 5 0-16,2-5 0 16,-5 0 0-16,2 0 0 15,0 4 0-15,0-3 0 0,-1 0 0 16,2-2 0-16,-3 2 0 16,-4-2 0-16,2 2 0 15,3-1 0-15,-4-2 0 16,0 1 0-16,0 2 0 15,-1-1 0-15,1-1 0 0,-2 2 0 16,0-2 0-16,0-1 0 16,-3 3 0-16,4-1 0 15,-2-2 0-15,-1 0 0 0,0-1 0 16,1 5 0-16,-1-5 0 16,-3 4 0-16,2-1 0 15,-2 10 0-15,0-19 0 0,0 19 0 16,0-13 0-16,0 13 0 15,-2-15 0-15,2 15 0 16,-5-12 0-16,5 12 0 16,-5-10 0-16,5 10 0 0,-7-13 0 15,7 13 0-15,-8-10 0 16,8 10 0 0,-10-12 0-16,10 12 0 0,-9-10 0 15,9 10 0-15,-16-7 0 16,16 7 0-16,-14-8 0 0,14 8 0 15,-16-7 0-15,9 4 0 16,7 3 0-16,-18-4 0 16,18 4 0-16,-14-8 0 15,14 8 0-15,-16-3 0 0,16 3 0 16,-14-6 0-16,14 6 0 16,-15-3 0-16,15 3 0 15,-17-5 0-15,17 5 0 16,-16-6 0-16,16 6 0 0,-9-2 0 15,9 2 0-15,-12-8 0 16,12 8 0-16,-13-5 0 16,13 5 0-16,-13-4 0 0,13 4 0 15,-15-8 0-15,15 8 0 16,-9-5 0-16,9 5 0 16,-10-5 0-16,10 5 0 15,0 0 0-15,-11-7 0 16,11 7 0-16,0 0 0 0,-12-5 0 15,12 5 0-15,0 0 0 16,-7-5 0-16,7 5 0 16,0 0 0-16,0 0 0 15,-13-5 0-15,13 5 0 0,0 0 0 16,0 0 0-16,-13 0 0 16,13 0 0-16,0 0 0 15,0 0 0-15,0 0 0 16,0 0 0-16,-11 0 0 0,11 0 0 15,0 0 0-15,0 0 0 16,0 0 0-16,0 0 0 16,0 5 0-16,0-5 0 0,0 10 0 15,0-10 0-15,5 14 0 16,-3-2 0-16,-2 2 0 16,0-2 0-16,3 3 0 15,-3 2 0-15,0-2 0 16,0 3 0-16,0-2 0 15,0 0 0-15,0-3 0 0,0-1 0 16,0-3 0-16,0-1 0 16,0-8 0-16,-3 12 0 0,3-12 0 15,0 0 0-15,0 0 0 16,0 0 0-16,0 0 0 16,-2-12 0-16,-3 3 0 0,5-5 0 15,-1 0 0-15,1-4 0 16,-2 3 0-16,-1-5 0 15,3 3 0-15,0 0 0 16,-2 0 0-16,-1 1 0 16,1 4 0-16,0 0 0 15,-2 2 0-15,4 3 0 0,0 7 0 16,-1-15 0-16,1 15 0 16,0 0 0-16,-5-7 0 15,5 7 0-15,0 0 0 16,0 0 0-16,0 0 0 0,0 0 0 15,0 0 0-15,0 0 0 16,0 0 0-16,0 0 0 16,0 0 0-16,0 0 0 0,0 0 0 15,0 0 0-15,0 0 0 16,0 0 0-16,0 0 0 16,0 0 0-16,0 0 0 0,6-5 0 15,-6 5 0-15,13-6 0 16,-2 6 0-16,1-2 0 15,-3 0 0-15,6 0 0 0,0-2 0 16,0 2 0 0,5 2 0-16,0-5 0 15,0 5 0-15,0-3 0 0,2 3 0 16,1-3 0-16,-6 3 0 16,3-1 0-16,-5 1 0 15,-1-2 0-15,-5-2 0 0,2 4 0 16,-11 0 0-16,13-2 0 15,-13 2 0-15,0 0 0 16,0 0 0-16,0 0 0 16,0 0 0-16,0 0 0 0,0 0 0 15,-9 2 0-15,9-2 0 16,-18 16 0-16,8-2 0 16,-8 9-52-16,4-6-41 0,-9 5-1 15</inkml:trace>
  <inkml:trace contextRef="#ctx0" brushRef="#br1" timeOffset="329748.8071">10677 11397 259 0,'0'0'6'0,"0"0"4"16,0 0 3-16,-10-4 4 15,10 4 2-15,0 0 1 0,0 0 1 16,-13-8 4-16,13 8-6 15,0 0-3-15,-2-9-3 16,2 9-2-16,-5-11-2 16,5 11-1-16,0-15 0 0,0 5-2 15,0-2 0 1,3-1-1-16,1 2 0 0,0-1 0 16,0-4-1-16,1 1-1 15,0 5 0-15,0-5-3 16,0 2 0-16,3 1 0 15,-3 3 0-15,2-1 0 0,-2 0 0 16,-5 10 0-16,13-13 0 16,-13 13 0-16,10-6 0 0,-10 6 0 15,9-6 0-15,-9 6 0 16,11 0 0-16,-11 0 0 16,12-6 0-16,-12 6 0 0,14-4 0 15,-14 4 0-15,13-5 0 16,-13 5 0-16,12-5 0 15,-12 5 0-15,0 0 0 16,0 0 0-16,9-5 0 16,-9 5 0-16,0 0 0 0,0 0 0 15,0 0 0-15,0 0 0 16,0 0 0-16,0 0 0 16,0 0 0-16,0 0 0 15,0 0 0-15,0 0 0 16,-6 0 0-16,6 0 0 15,0 0 0-15,0 0-28 0,-7 15-43 16,7-15-18-16</inkml:trace>
  <inkml:trace contextRef="#ctx0" brushRef="#br1" timeOffset="330383.3305">10602 11169 283 0,'0'0'7'0,"0"0"6"15,0 0 2-15,0 0 4 16,0 0 1-16,0 0 2 15,-6-4 1-15,6 4 0 0,0 0-6 16,0-8-4-16,0 8-3 16,0 0-3-16,12-12 0 15,-12 12-2-15,17-8-1 0,-4 1 0 16,-1 4 0-16,3-5-1 16,2 4 0-16,-2-4-1 15,6 4 1-15,-2-3-1 16,-1 1 0-16,1 1-2 0,-4-2 0 15,2 5 0-15,-4-3 0 16,-1 2 0-16,-1-1 0 16,-11 4 0-16,14-3 0 0,-14 3 0 15,0 0 0-15,13 0 0 16,-13 0 0 0,0 0 0-16,0 0 0 15,0 10 0-15,0-10 0 0,-7 14 0 16,7-14 0-16,-6 18 0 0,3-9 0 15,1 4 0-15,0-1 0 16,2 2 0-16,0 0 0 16,0 3 0-16,0 1 0 0,4-4 0 15,-1 1 0-15,2-1 0 16,0-2 0-16,1-1 0 16,-2-1 0-16,-4-10 0 15,7 16 0-15,-7-16 0 16,0 0 0-16,10 9 0 0,-10-9 0 15,0 0 0-15,0 0 0 16,8 3-16-16,4-1-70 16,-12-2-4-16</inkml:trace>
  <inkml:trace contextRef="#ctx0" brushRef="#br1" timeOffset="333453.4856">7704 12222 347 0,'0'0'6'0,"0"0"6"15,0 0 1-15,-10-4 4 16,10 4-1-16,0 0 1 16,-2-15 1-16,2 7 0 0,7-2-4 15,11-3-5-15,4 1-3 16,5 0-2-16,5 2 0 15,0 3-1-15,7 2-1 16,-7 5-1-16,0 0-1 16,-7 5 0-16,-3 5 0 0,-10 2 0 15,-4 3 0-15,-8 2 0 16,-2 3 0-16,-15-3 1 16,1 3-1-16,-4 0 0 15,1-3 0-15,-1-2 0 16,4 1 0-16,7-4 0 15,4-2 0-15,5-10 0 0,5 14 0 16,12-12 0-16,6 4 0 16,6-4 1-16,1 1-1 15,1 2 0-15,2-1 2 0,-3-1-2 16,-5 6 0-16,0-1 0 16,-9 0 0-16,-4 2 0 0,-8 2 0 15,-4 3 0-15,-2-2 0 16,-12 1 0-16,-9 1 0 15,-7-3 0-15,-7 4 0 16,-6-1 0-16,-3-6 0 0,0 1 0 16,4-2 0-16,3-6-2 15,3-2 2-15,12 0-2 16,4-2-2-16,10-6-3 16,6-2-6-16,13 1-24 15,16-2-48-15,-3 1-1 16</inkml:trace>
  <inkml:trace contextRef="#ctx0" brushRef="#br1" timeOffset="333947.532">8467 12310 352 0,'0'0'8'15,"0"0"5"-15,0-17 2 16,0 17 1-16,-2-17 1 0,-1 8 0 15,-4-1 0-15,0 3 0 16,-4 4-8-16,-3 3-3 16,2 0-3-16,-4 8-1 0,4 1-1 15,-1 3-1-15,4 6 0 16,4-2 0-16,2 0 0 16,3 2 0-16,5-6 0 15,7-2 0-15,4-5 1 16,3-3-1-16,1-2 1 0,3-7 0 15,-4-5 0-15,4-8 0 16,-6-7 0-16,-2-4 1 16,-5-5-1-16,-2-6 0 15,-8-5 1-15,-3 0-1 0,-11-1 1 16,1 6 1-16,-5 3-3 16,-1 7 0-16,-1 5 0 15,2 9 0-15,1 10 0 0,4 8 0 16,3 8 0-16,5 10 0 15,5 9 0-15,0 5 0 16,10 7 0-16,3 6 0 16,4 2 0-16,3-2 0 0,4 2 0 15,5-8 0-15,-3-4 0 16,4-5-14-16,2-6-13 16,-7 1-40-16,5-15-21 15</inkml:trace>
  <inkml:trace contextRef="#ctx0" brushRef="#br1" timeOffset="334283.8552">8758 12143 377 0,'0'0'7'0,"0"0"1"0,-7 0 2 15,7 0 1-15,-13 8 1 16,13-8 1-16,-14 17-2 16,9-5 2-16,1 3-6 15,4 3-2-15,6-1-2 16,9-2 0-16,2-3-2 0,5-2 1 15,8-2-1-15,-1-8 0 16,1 0 1-16,0-8-1 16,-2-7 1-16,-3 0-1 15,-5-7 1-15,-10 2-1 16,-5-3 0-16,-5 4 0 0,-8 2 0 16,-12 4-1-16,-4 6 0 15,-3 5 1-15,-6 2-1 16,4 4-1-16,1 7 0 15,0-2-2-15,7 6-2 0,10-5-4 16,9-1-4-16,2-9-10 16,7 8-13-16,5-8-27 15,11-8-18-15,9-4-4 0</inkml:trace>
  <inkml:trace contextRef="#ctx0" brushRef="#br1" timeOffset="334484.5009">9089 11821 332 0,'0'0'10'0,"0"0"4"16,2-15 5-16,-2 9 2 15,-2-5-1-15,-3 1 2 0,5 10-1 16,-13-12 1-16,3 13-10 16,1 17-4-16,2 5-3 15,6 8-2-15,1 12-1 0,1 4-2 16,8 7 0-16,6-4 0 16,0 2 0-16,4-7-3 15,2-4-5-15,-1-5-8 16,-1-11-17-16,-4-13-49 15,0-2-4-15</inkml:trace>
  <inkml:trace contextRef="#ctx0" brushRef="#br1" timeOffset="334632.1058">9114 12104 359 0,'0'0'6'16,"0"0"4"-16,0 0 1 0,0 0 0 16,0-10 0-16,0 10 1 15,17-8 0-15,3 7 0 16,7-4-6-16,6 5-5 15,6-1-3-15,6 2-13 16,-5 17-60-16,8-10-3 0</inkml:trace>
  <inkml:trace contextRef="#ctx0" brushRef="#br1" timeOffset="335204.2202">7747 12879 379 0,'-18'5'6'0,"-11"2"2"15,-4-2 2-15,-2 3 3 16,3-1 0-16,4-2 1 16,11-5 1-16,17 0 0 0,27-11-3 15,40-8-3-15,33-10-2 16,32-3-2-16,22-9 0 15,22 3-5-15,13-3 0 16,0 4 0-16,3 3 0 0,-6 4 0 16,-20 5 0-16,-19 8 0 15,-25 7 0-15,-28 3 0 16,-19 7 0-16,-28 0 0 16,-22 2 0-16,-30 5 0 15,-27 11 0-15,-26-3 0 0,-21 7 0 16,-23 3 0-16,-22 2 0 15,-16 3-4-15,-11 2 1 16,-8 3 1-16,0-4 0 16,-2 5 1-16,9-4 1 15,12-3 1-15,21-4 0 0,22-5 0 16,22-2 1-16,29-9 0 16,25-4 1-16,26-5-1 0,40-9-2 15,27-9 0-15,31-5 0 16,26-6 0-16,27-3 0 15,15-5 0-15,9-1 0 16,6 2 0-16,-7 0 0 0,-17 7 0 16,-20 7 0-16,-31 2 0 15,-29 8 0-15,-24 3 0 16,-31 9 0-16,-27 0 0 16,-5 18 0-16,-27-5-30 15,-6 1-58-15,-2 6-4 16</inkml:trace>
  <inkml:trace contextRef="#ctx0" brushRef="#br1" timeOffset="407687.2364">9079 7335 271 0,'0'0'4'0,"0"0"1"0,0 0 0 16,0 0 2-16,0 0 0 15,5 0 2-15,5 0 1 16,1 0 4-16,8 0-2 0,8 0 1 16,8 0 1-16,12 0 1 15,6 0-2-15,21 0-1 16,5-3-2-16,8 3-1 15,10-1-3-15,8-2-1 16,1-2-1-16,11-1-1 0,0 0-1 16,-2-2 0-16,3-4-1 15,2-1 0-15,1-2 0 16,-3-5 0-16,-2 1 0 16,-1-2 0-16,-8-5-1 0,-3-2 1 15,-9-1 1-15,-11-2-1 16,-12-5 0-16,-6-2 1 15,-15-2 0-15,-6-1-1 16,-15-4 1-16,-13 1 0 16,-6-1-1-16,-11 2 1 0,-9 1-1 15,-12 3 0-15,-17 4 0 16,-12 3 0-16,-14-3-1 16,-13 10 0-16,-11-2 0 15,-14 5 0-15,-12 0-1 16,-8 4 1-16,-4 0-1 0,-8 9 0 15,-8 4 1-15,-2 2-1 16,-3 6 1-16,0 7-1 16,3 8 1-16,0 4-1 0,4 7 1 15,9 4-1-15,7 1 1 16,9 3-1-16,9 5 0 16,11 1-1-16,13-1 1 0,13 3 0 15,14 1 0-15,7 3-1 16,16 1 1-16,7 3 0 15,15-2 0-15,10 3 1 16,12-1 0-16,23-3 1 0,15-8 1 16,25-3 0-16,27-9 0 15,29-7 1-15,22-11-1 16,30-9-2-16,11-9-28 16,12-6-53-16,9-5 0 15</inkml:trace>
  <inkml:trace contextRef="#ctx0" brushRef="#br2" timeOffset="447176.1648">7774 10505 162 0,'0'0'4'0,"0"0"3"16,10 0 1-16,-10 0 4 0,16-10 1 15,-2 4 3-15,6-2 2 16,4-5 2-16,6-4-5 15,2-2 0-15,10-7-1 16,3 2-3-16,8-6 0 0,2 1-3 16,4-4-2-16,0-1-1 15,4 2 0-15,-1 1 0 16,-7-1-1-16,-1 7 0 16,-7 1 1-16,-5 4-1 15,-7 2 0-15,-5 6 0 0,-7 0 1 16,-8 7-1-16,-3 0-1 15,-12 5 1-15,13-5-1 16,-13 5 0-16,0 0 0 0,0 0-1 16,0 0-1-16,0 0-3 15,0 0-7-15,0 0-15 16,0 0-41-16,0 0-12 16</inkml:trace>
  <inkml:trace contextRef="#ctx0" brushRef="#br2" timeOffset="447397.6012">9089 9825 413 0,'0'0'4'0,"0"0"0"16,-7-3 2-16,7 3 0 0,-11-4 0 15,11 4 0-15,-12-3 0 16,12 3-1-16,0 0-8 16,-10 0-14-16,10 0-48 0,0 0-14 15</inkml:trace>
  <inkml:trace contextRef="#ctx0" brushRef="#br2" timeOffset="447975.7381">9241 9696 285 0,'0'0'5'15,"0"0"1"-15,0 0 1 0,0 5 1 16,0-5 3-16,0 0 0 16,0 0 1-16,9 7 0 15,-9-7-3-15,13 0 0 16,-1-2-1-16,-1-3-2 0,10-6-1 15,2 2-1 1,4-8-1-16,6-1-1 0,4-4 1 16,5-3-1-16,8-2-1 15,-1-1 0-15,1-1 0 0,7 0 0 16,-2-1 0-16,0 0 0 16,-6 5 0-16,-1-3-1 15,0 8 1-15,-7-1-1 16,-1 1 1-16,-6 2-1 0,-1 5 0 15,-6 4 0-15,-2-2 0 16,-5 5 1-16,-3-5-1 16,-4 9 0-16,-3-3 0 15,-10 5 0-15,10-2 1 16,-10 2 0-16,0 0-1 0,0 0 0 16,0 0-2-16,0 0-5 15,0 0-9-15,-3 5-21 16,3-5-37-16,-9 4-5 0</inkml:trace>
  <inkml:trace contextRef="#ctx0" brushRef="#br2" timeOffset="448246.1333">10473 9019 356 0,'0'0'7'0,"0"0"3"16,0 0 1-16,0 0-1 15,0 0 1-15,0 0-1 16,0 0 1-16,0 0-4 15,0 0-25-15,15 0-56 0,-15 0-3 16</inkml:trace>
  <inkml:trace contextRef="#ctx0" brushRef="#br2" timeOffset="449510.8077">12419 7800 198 0,'9'-12'7'16,"12"-5"3"-16,10-8 5 15,13-12 1-15,11-5 3 0,10-8-1 16,6-4 0-16,9-3 0 16,0 3-4-16,-4 4-5 15,-2 0-4-15,-5 9-2 16,-7 3-2-16,-2 5 0 0,-4 2-1 16,-4 5-1-16,-4 2-1 15,-11 7 0-15,0 4-1 16,-12 4 0-16,-9 1-3 15,-4 6-3-15,-12 2-8 0,0 0-13 16,9 2-27-16,-9-2-14 16</inkml:trace>
  <inkml:trace contextRef="#ctx0" brushRef="#br2" timeOffset="449944.2845">13785 6829 396 0,'0'0'5'0,"0"0"1"15,0 0 0-15,0 0 1 16,3-9-1-16,-3 9-4 0,0 0-25 16,14-13-47-16,4 6-8 15</inkml:trace>
  <inkml:trace contextRef="#ctx0" brushRef="#br2" timeOffset="450084.9347">14195 6629 405 0,'0'0'5'16,"0"0"2"0,0 0 0-16,0 0 0 0,0-8-2 15,0-2-18-15,-5 8-58 16,5 2-1-16</inkml:trace>
  <inkml:trace contextRef="#ctx0" brushRef="#br2" timeOffset="453739.038">11933 7521 253 0,'0'0'4'0,"0"0"3"15,4 0 1-15,-4 0 4 0,0 0 3 16,13-2 1-16,-13 2 3 16,13 0 0-16,-13 0-1 15,7 0-1-15,-7 0-3 16,15 0-3-16,-5 2-3 16,2 1-1-16,-2 1-1 15,5 1-2-15,-3 1 0 0,6 0-1 16,1 2-1-16,2 2 1 15,1-1-2-15,1 4 1 16,-1-1 0-16,3 6-1 0,-1-1 0 16,2 3 0-16,-4 2-1 15,5-2 0-15,-2 6 1 0,2 0-1 16,1 1 0-16,-2 0 0 16,3 6 1-16,0-1-1 15,1 0 1-15,-2 5 0 16,-3 1 1-16,-4 1-1 0,2 1 1 15,-3-1-1-15,-1 1 1 16,-2 2 0-16,1-3 0 16,-2 4 1-16,-2-1 1 15,4 2 0-15,-3-1-1 16,0 1 0-16,2 3 1 16,-2 0-2-16,0 4 1 0,-3-3-1 15,0 5-1-15,1 1 1 16,-3-2-1-16,-3 0 1 15,1 6-1-15,-3-4 1 0,0 0-2 16,2-2 0-16,-4 0 0 16,-1 0 0-16,-2-2 0 15,0-1 0-15,0-2 0 0,0-2 0 16,-5 0 0-16,-2-1 0 16,2-2 0-16,-2 2 0 15,-1-2 0-15,1 1 0 16,-1-1 0-16,-2-3 0 15,0 2 0-15,3-5 0 0,-6 2 0 16,3-6 0-16,0 0 0 16,-2-4 0-16,0 2 0 15,0-6 0-15,-2-2 0 16,3 3 0-16,-2-6 0 16,3 2 0-16,-2-4 0 0,1 0 0 15,4 1 0-15,-3-3 0 16,2 0 0-16,3-3 0 15,1-3 0-15,1 2 0 16,3-11 0-16,-6 12 0 0,6-12 0 16,0 0 0-16,-1 12 0 15,1-12 0-15,0 0 0 0,0 0 0 16,0 0 0-16,0 0 0 16,0 0 0-16,0 0 0 15,0 0 0-15,0 0-3 16,0 0-20-16,-11 0-34 15,11 0-30-15,0-7-3 0</inkml:trace>
  <inkml:trace contextRef="#ctx0" brushRef="#br2" timeOffset="454330.4756">12536 9911 352 0,'0'0'7'0,"0"0"5"16,0 0 4-16,0 0 0 0,0 0 1 15,0 0 1-15,0 3 1 16,0-3 0-16,0 17-5 15,4-7-5-15,-2 7-3 0,3 3-2 16,-3 4-2-16,3 0-2 16,-5 0 0-16,0 0 0 15,3 2 0-15,-3-4 0 16,0 0 0-16,-3-2 0 16,3-3 0-16,-2-2 0 0,-1-3 0 15,1-1 0-15,2-11 0 16,-2 12 0-16,2-12 0 15,0 0 0-15,0 0 0 16,0 0 0-16,7-5 0 0,-7 5 0 16,9-18 0-16,2 8 0 15,-1 1 0-15,4-4 0 0,0 1 0 16,8-3 0-16,-3 2 0 16,6 1 0-16,-2 0 0 15,2 0 0-15,-1 1 0 16,-2 4 0-16,-2-1 0 15,-3 6 0-15,-4-3 0 16,-3 5 0-16,-10 0 0 0,13 0 0 16,-13 0 0-16,0 0 0 15,0 0 0-15,0 0 0 16,-8 7 0-16,8-7 0 0,-12 5 0 16,12-5 0-1,-13 6 0-15,13-6-51 16,0 0-43-16</inkml:trace>
  <inkml:trace contextRef="#ctx0" brushRef="#br2" timeOffset="458934.743">12131 7890 319 0,'0'0'7'15,"0"0"0"-15,0 0 2 16,0 0 1-16,-3-11-1 0,3 11 1 16,0 0 0-16,0 0-1 15,0 0-10-15,0 0-27 16,11-2-44 0,2 0-4-16</inkml:trace>
  <inkml:trace contextRef="#ctx0" brushRef="#br2" timeOffset="459711.7056">13057 7325 167 0,'0'0'3'16,"12"-8"0"-16,2 4 1 15,-1-4-1-15,7 0 1 16,-3-7-1-16,8 6 0 16,-1-8-4-16,5 7-8 0,2-5-13 15,-5-3-23-15,9 8-10 16</inkml:trace>
  <inkml:trace contextRef="#ctx0" brushRef="#br2" timeOffset="459852.5156">13847 6807 130 0,'7'-3'1'15,"3"2"1"-15,3-2-1 16,4-5-5-16,-2-1-19 0,15-2-23 15</inkml:trace>
  <inkml:trace contextRef="#ctx0" brushRef="#br2" timeOffset="460014.5339">14337 6505 328 0,'0'0'4'15,"0"0"1"-15,9-7 1 0,-9 7 0 16,12-12 0-16,-12 12 1 15,18-18-1-15,-6 7-4 16,1 2-14-16,-3 2-21 16,3-4-37-16,11 2-4 0</inkml:trace>
  <inkml:trace contextRef="#ctx0" brushRef="#br2" timeOffset="463154.341">12444 8018 231 0,'0'0'7'15,"0"0"4"-15,0 0 4 16,0 0 1-16,5-10 3 0,-5 10 1 15,0 0 0-15,0 0 0 16,8-9-5-16,-8 9-4 16,0 0-3-16,0 0-2 0,5 9-1 15,-5 4 0-15,3-1-1 16,-1 8 1-16,-2 2 1 16,2 1 0-16,-2 4-1 15,3 1-1-15,-3-2-1 16,0-3 0-16,0 1 0 0,0-5-1 15,0 0-1-15,0-4 1 16,0-5-1-16,0-3 1 16,0-7 0-16,0 0 0 15,0 0 0-15,0 0 0 16,0-10 0-16,0-4-1 0,2-1 1 16,4-6-3-16,-4-1 1 15,3 0 0-15,0 2-1 16,-3-4 1-16,3 4 0 0,-2-4 0 15,-1 8 0-15,4-1 0 16,-6 2 0-16,2-3 1 16,1 8 0-16,-3-3 0 15,2 6 0-15,-2-2 0 16,0 9 0-16,7-16 1 16,-7 16 0-16,5-9-1 0,-5 9 1 15,0 0 0-15,5-7 0 16,-5 7-1-16,0 0 1 15,0 0-1-15,0 0 0 16,0 0 1-16,0 0-1 0,0 0 0 16,0 0 0-16,0 0 0 15,0 0 0-15,2-10 0 16,-2 10 0-16,0 0 1 0,0 0-1 16,0 0 0-16,0 0 0 15,0 0 0-15,0 0 0 16,0 0 0-16,0 0 0 0,16 3 0 15,-7 6 0-15,4 1 1 16,4 2-2-16,1 5 0 16,1 1 0-16,6 0 0 15,0 2 0-15,-3-3 0 0,2 0 0 16,0 0 0-16,-4-2 0 16,-2 0 0-16,-1-3 0 15,0-1 0-15,-5-4 0 16,-1-3 0-16,-11-4 0 15,14 6 0-15,-14-6 0 0,10 0 0 16,-10 0 0-16,0 0 0 16,0 0-10-16,13-6-76 15,-13 6-3-15</inkml:trace>
  <inkml:trace contextRef="#ctx0" brushRef="#br3" timeOffset="468688.2891">10725 7565 167 0,'0'0'2'15,"0"0"-1"-15,-13-9 2 0,10-2 4 16,-4 2 5-1,2-6-1-15,-2-5 1 0,1 0 2 16,4 0-2-16,-5 1 0 16,4-2-2-16,1 4-5 15,-1-1-4-15,1 3-5 0,-1 6-4 16,3-1-3-16,-2 0 0 16,2 10 0-16,0-14 1 15,0 14 2-15,0-13 7 0,0 13 7 16,0-8 7-16,0 8 6 15,0-12-2-15,0 12 1 16,-2-22-1-16,-2 9-4 16,2-1-5-16,0-1-8 15,-1-5-6-15,-2 2-9 0,3-4-8 16,0 0-11-16,-1 0-9 16,0-1-1-16,-1-2 2 15,-3 0 2-15,6 2 9 16,-4-2 15-16,0 4 13 15,-3-1 21-15,2 0 12 0,-5 2 3 16,4-2 3-16,0 5 2 16,2-6-2-16,-1 1-7 15,1 5-11-15,1-5-7 0,1 2-10 16,1-1-14-16,-2 2-18 16,-2-4-15-16,3 7-10 15</inkml:trace>
  <inkml:trace contextRef="#ctx0" brushRef="#br3" timeOffset="468840.8819">10463 6411 198 0,'0'0'4'0,"0"0"0"0,-2-12 1 16,2 12-1 0,-5-20 0-16,3 11-7 0,-1-8-9 15,1 0-16-15,2 0-15 16,-2-5-8-16</inkml:trace>
  <inkml:trace contextRef="#ctx0" brushRef="#br3" timeOffset="468958.5748">10408 6052 214 0,'0'0'5'0,"0"-11"-2"0,-2-1 2 16,2 3-2-16,-2-9-6 15,-1 1-30-15,3 2-20 16</inkml:trace>
  <inkml:trace contextRef="#ctx0" brushRef="#br3" timeOffset="469093.7475">10364 5735 266 0,'0'0'1'0,"0"0"0"0,-5-15-3 15,3 4-10 1,2 11-37-16,0-14-13 0</inkml:trace>
  <inkml:trace contextRef="#ctx0" brushRef="#br3" timeOffset="470517.19">10436 6086 246 0,'0'0'6'16,"0"0"2"-16,0 0 6 0,0 0 4 15,0-7 3-15,0 7 3 16,0-17 1-16,0 2 4 15,0-8-5-15,0 1-4 16,2-7-2-16,-2-7-4 0,0-5-3 16,-2-10-3-16,0-2-2 15,-6-10-1-15,1-5-2 16,-4-7-1-16,4-4 0 16,-3-1-1-16,-1 2 1 15,0-2-1-15,3 7 2 16,-3 7-3-16,5 4 0 15,-4 11 0-15,1 3 0 0,1 11 0 16,0 9 0-16,4 4 0 16,0 7 0-16,0 4 0 0,4 6 0 15,0 7 0-15,0 0 0 16,0 0 0-16,0 0 0 16,0 0 0-16,8 10 0 0,-6 0 0 15,0-1 0-15,1 1 0 16,-1 3 0-16,-2-13 0 15,3 15 0-15,-3-15 0 16,0 10-12-16,0-10-14 16,0-7-42-16,0 7-20 0</inkml:trace>
  <inkml:trace contextRef="#ctx0" brushRef="#br3" timeOffset="470891.1818">10165 4296 420 0,'0'0'6'0,"0"0"2"15,0 0 0 1,0 0 2-16,0 0 0 0,0 0 0 16,0 0-1-16,0 0 1 15,0 0-5-15,0 0-3 16,0 0-2-16,-3 4-2 15,3-4-4-15,0 20-15 16,0-3-38-16,0-7-26 0,0-10-4 16</inkml:trace>
  <inkml:trace contextRef="#ctx0" brushRef="#br3" timeOffset="471424.5243">10265 4199 312 0,'0'0'6'0,"0"0"2"0,0 0 3 16,-11-12 1-16,11 12 2 15,-4-13 1-15,1 1 1 16,-4-7 0-16,5-2-4 0,-3-6-2 15,-3-5-1-15,0-11-1 16,1-14-1-16,-3-2 0 16,-5-15 1-16,6-11-1 15,-7-11-2-15,2-7 1 16,-4-1-2-16,0 4 1 0,6 0-1 16,-2 4 0-16,-2 12 1 15,2 4-5-15,1 18 0 16,1 8 0-16,2 10 0 15,-3 6 0-15,3 9 0 16,0 6 0-16,5 9 0 0,5 14 0 16,0 0 0-16,0 0 0 15,0 20-7-15,0-3-26 16,0 12-52-16,15 11-3 0</inkml:trace>
  <inkml:trace contextRef="#ctx0" brushRef="#br3" timeOffset="472407.8783">11107 9599 302 0,'0'0'5'15,"0"0"1"-15,0 0 3 0,0 11-1 16,0 1 1-16,6 5 1 16,3 9 2-16,1 12 0 15,8 9-5-15,-1 10 0 0,3 8-2 16,5 4-1 0,2 10-1-16,-5 1 0 0,3 3-2 15,-2 2 1-15,-3-3-1 16,2 0 0-16,-2-1 0 15,0-4-1-15,-8-5 1 16,4-5-3-16,-4-6-1 0,0-14-2 16,-2-2-9-16,-5-17-16 15,-3-9-41-15,3-4-8 16</inkml:trace>
  <inkml:trace contextRef="#ctx0" brushRef="#br3" timeOffset="472900.1131">11497 11168 318 0,'0'0'5'0,"5"21"1"15,-5-1 1-15,6 10 0 16,1 4 1-16,-2 14 1 15,2-1 0-15,4 12-4 16,-4 1-7-16,5-7-13 16,-1 5-24-16,-9-12-32 0,8-5-5 15</inkml:trace>
  <inkml:trace contextRef="#ctx0" brushRef="#br3" timeOffset="473018.3788">11636 11923 368 0,'0'0'6'0,"3"10"0"0,-3 4 3 15,3 3-1-15,-1 6 0 16,3 2-1-16,0 7-13 0,3 4-61 16,-4-5-7-16</inkml:trace>
  <inkml:trace contextRef="#ctx0" brushRef="#br2" timeOffset="481477.3453">9044 6389 206 0,'0'0'8'16,"0"0"6"-16,0 0 1 0,0 0 4 15,0 0-2-15,0 0 1 16,0 0 1-16,0 0 2 0,0 0-6 15,0 0-2-15,0 0-3 16,10 12 2-16,0-4 1 16,5-1 1-16,5 0-1 15,2-2 0-15,3 0-1 0,7-2-1 16,3-1-2-16,0 1-1 16,2-2-1-16,1-1-2 15,4 0 0-15,0 0-1 16,1-1-1-16,-2-2 0 0,2 3-1 15,1-5 0-15,4 0-2 16,-4 2 0-16,4-1 0 16,-4-4 0-16,2 1 0 15,-5 0 0-15,1-3 0 16,1 3 0-16,-1-4 0 0,1 2 0 16,-2 0 0-16,2 0 0 15,-3-1 0-15,2-3 0 16,0 3 0-16,2-2 0 0,-1 0 0 15,2 0 0-15,-3-3 0 16,4 2 0-16,-2 0 0 16,-2 1 0-16,3-2 0 0,-2 1 0 15,3 1 0-15,-4 0 0 16,1-2 0-16,-1 0 0 16,-2-1 0-16,2 0 0 15,-2 1 0-15,-1-6 0 0,4 5 0 16,-1-5 0-16,-5 0 0 15,8 0 0-15,-3-2 0 16,-5 0 0-16,6-1 0 16,-8 3 0-16,4-1 0 15,-4-1 0-15,-3-3 0 0,4 0 0 16,-4 0 0-16,0 3 0 16,1-2 0-16,1-2 0 15,-1 1 0-15,-1 3 0 16,0-3 0-16,0 2 0 0,-4 4 0 15,-1-1 0-15,-2 1 0 16,-2-1 0-16,-1 0 0 16,-7-1 0-16,5 4 0 15,-3-2 0-15,-2-1 0 0,2-4 0 16,-1 3 0-16,-2-3 0 16,3-1 0-16,-2 0 0 15,3 0 0-15,-6-2 0 16,4 7 0-16,-7-1 0 0,1-2 0 15,-2 3 0-15,-1-3 0 16,1 6 0-16,-6-3 0 16,3 3 0-16,1 1 0 15,-2-2 0-15,-1 2 0 16,-1 2 0-16,3-1 0 0,-3 5 0 16,1 0 0-16,-3 10 0 15,2-15 0-15,-2 15 0 16,0-11 0-16,0 11 0 0,0 0 0 15,3-6 0-15,-3 6 0 16,0 0 0-16,0 0 0 16,0 0 0-16,0 0 0 0,2-10 0 15,-2 10 0-15,0 0 0 16,0 0 0-16,0 0 0 16,0 0 0-16,0 0 0 15,0 0 0-15,0 0 0 0,0 0 0 16,0 0 0-16,0 0 0 15,0 0 0-15,0 0 0 16,-5 4 0-16,5-4 0 16,-17 18 0-16,7-7 0 15,-5 4 0-15,-3 2 0 16,-7 0 0-16,3 5 0 0,-5-1 0 16,-2 0 0-16,-1-3 0 15,-4-1 0-15,8 0 0 16,-4-3 0-16,10-3 0 0,1-2 0 15,3-3 0-15,6-3 0 16,10-3 0-16,0 0 0 16,0 0 0-16,5-16 0 15,7 6 0-15,6-5 0 0,3 1 0 16,3-3 0-16,1 0 0 16,4-7 0-16,1 7 0 15,0-5 0-15,0 0 0 16,-5 3 0-16,5-2 0 0,-10 4 0 15,2-1 0-15,-7 3 0 16,2 6 0-16,-9 2 0 16,-8 7 0-16,12-5 0 15,-12 5 0-15,3 12 0 16,-3 3 0-16,0 6 0 0,-3 8 0 16,3 3 0-16,-2 4 0 15,-1 7 0-15,3 1 0 16,0-7 0-16,-2 11-78 0,7-5-16 15</inkml:trace>
  <inkml:trace contextRef="#ctx0" brushRef="#br2" timeOffset="484668.3581">11851 7857 131 0,'0'0'9'16,"0"0"2"-16,-4-7 4 0,4 7 5 15,0 0 1-15,0 0 4 16,6-7 1-16,-6 7 1 16,15-3-4-16,-6 1-3 15,7 0-3-15,-2-4-1 0,9 1-1 16,-1-5-2-16,8 2-1 15,-2-1-2-15,6-3 0 16,1-6-1-16,3 3-1 16,-1-2 0-16,0 1 0 0,-2-8-1 15,2 5 0-15,3-6-1 16,-5 2-1-16,2 1 0 16,0-6 0-16,-1 5-2 15,1-5 1-15,-3 1-1 16,4 0 0-16,-4-3 0 0,-4 1-1 15,2-1 0-15,-2-1 0 16,-5 2-2-16,0 4 0 16,0-5 0-16,-8 6 0 0,1-1 0 15,-1 3 0-15,1-3 0 16,-6 5 0-16,1-2 0 16,-4 5 0-16,2 1 0 15,-3 3 0-15,1 1 0 16,-4 0 0-16,-5 12 0 0,8-12 0 15,-8 12 0 1,0 0 0-16,2-10 0 0,-2 10 0 16,0 0 0-16,0 0 0 15,0 0 0-15,0 0 0 16,0 0 0-16,0 0 0 0,0 0 0 16,0 0 0-16,0 0 0 15,0 0 0-15,0 0 0 0,0 0 0 16,0 0 0-16,0 0 0 15,0 0 0-15,0 7 0 16,0-7 0-16,-6 15 0 16,-1-3 0-16,0 3 0 0,-3 0 0 15,0 1 0-15,0 3 0 16,0 1 0-16,-3-1 0 16,1 6 0-16,-5-1 0 15,0-3 0-15,-1 6 0 0,-5 3 0 16,-1-3 0-16,-1 1 0 15,-2 3 0-15,-2-1 0 16,-2 1 0-16,1-2 0 16,0 3 0-16,-4 0 0 15,1-2 0-15,-1 2 0 16,4 1 0-16,-6-2 0 0,4 1 0 16,0 4-2-16,-3-7 0 15,3 6 0-15,-3-2 1 0,-3-4 0 16,1 3 0-16,-2-1 0 15,-1 1 1-15,-3-1-1 16,-1 4 1-16,-1-5 0 16,-2 2-1-16,-8 2 1 15,3 1 0-15,-8 0 0 0,4-1 0 16,-12 4 1-16,1-3-1 16,-3 2 0-16,0-3 0 15,-1-1-1-15,-4 0-3 0,3-1-2 16,-5-3 0-16,-3-2-1 15,1 0 0-15,-1-2 1 16,-4-3 0-16,-1 0 1 16,-1-2 3-16,-4-2 0 15,1-1 2-15,-1-2 0 16,1 0 0-16,-1-5 0 0,2-1 1 16,4-1-1-16,2-1 0 15,3 1 1-15,-1-1-1 0,6-2 0 16,-1 1 1-16,5 1-1 15,6-2 0-15,-3 0 0 16,7-1-1-16,2 2 1 0,9-1 1 16,2-1-1-1,0 1 0-15,5 0 0 0,1 0 0 16,7 0 0-16,-3-2 0 16,4 1 0-16,1-1 0 15,7-1 1-15,2-2-1 0,4 3 0 16,4-3 1-16,3 0 0 15,1 0 0-15,11 0-1 16,-10-3 1-16,10 3-1 16,0 0-1-16,0 0 1 15,0 0 0-15,0 0-1 16,0 6 1-16,0-6-1 0,15 6 1 16,0 0 0-16,3 0 1 15,4-6-1-15,5 1 1 16,3-1-1-16,5 0 0 0,5 0 1 15,7 0-1-15,0-1 1 16,8-3-1-16,-1-1 0 16,7 0 1-16,8-2-1 15,3-1 1-15,2-1 0 0,3-6 0 16,3-3 0-16,2 4 0 16,3-5 0-16,-3-2 1 15,0-1-1-15,-3 0 0 16,1-1 1-16,-1 3-1 0,-1 0 0 15,2-2 1-15,-6 3 0 16,0-4-1-16,1 2 1 16,-3 0 1-16,0 1-1 15,0 1 0-15,0 1 0 0,-5-2-1 16,3 0 0-16,2 1 0 16,-3-1 1-16,1-2-1 15,2-1 0-15,-5 3 1 16,-1-2-1-16,-2 0 1 0,-2 0 0 15,-2-1-1-15,-5 1-1 16,-4 0 1-16,2 2-1 16,-1-5 0-16,0 3 1 0,-3-3 0 15,4 0 0-15,-4 1 1 16,-3-2 0-16,4-1-2 16,-4 0 0-16,-4-3 0 15,1 3 0-15,-1-3 0 0,-2-2 0 16,1 0 0-16,0-6 0 15,-2 2 0-15,1-4 0 16,0 1 0-16,1-4 0 16,-4 1 0-16,-4 0 0 15,3-1 0-15,-4 2 0 16,3 1 0-16,-8 1 0 0,-2 0 0 16,3 1 0-16,-3-2 0 15,-4 0 0-15,5-2 0 16,-4 0 0-16,-2 2 0 0,2-4 0 15,0 2 0-15,1-3 0 16,-6 6 0-16,6-2 0 16,-3 2 0-16,-3 3 0 0,3 1 0 15,-8 2 0-15,3 4 0 16,-2-3 0-16,0 7 0 16,-5-3 0-16,3 6 0 15,-3-3 0-15,-1 5 0 16,0-2 0-16,-4 3 0 0,2 1 0 15,0 3 0-15,-1 1 0 16,0 1 0-16,-4 13 0 16,4-12 0-16,-4 12 0 15,0 0 0-15,0 0 0 0,0 0 0 16,0 0 0-16,0 0 0 16,0 0 0-16,0 0 0 15,0 0 0-15,0 0 0 16,0 0 0-16,0 0 0 0,-8 9 0 15,8-9 0-15,-12 12 0 16,12-12 0-16,-9 16 0 16,9-16 0-16,-10 12 0 0,10-12 0 15,-8 8 0-15,8-8 0 16,0 0 0-16,0 0 0 16,0 0 0-16,-11 9 0 15,11-9 0-15,0 0 0 0,0 0 0 16,0 0 0-16,0 0 0 15,0 0 0-15,0 0 0 16,0 0 0-16,0 0 0 16,0 0 0-16,0 0 0 15,0 0 0-15,-4-4 0 0,4-6-82 16,0 10-9-16</inkml:trace>
  <inkml:trace contextRef="#ctx0" brushRef="#br2" timeOffset="485169.7667">13158 6468 357 0,'0'0'8'15,"0"0"3"-15,0 0 4 16,4-12-1-16,-4 12 1 15,0 0 1-15,8-8 0 0,-8 8 0 16,0 0-7-16,-14 9-4 16,1 6-2-16,-4 6-1 15,-3-1 0-15,-3 1-2 0,-1 6 1 16,-1-4 0-16,2 2 0 16,7-10-1-16,0 2 1 15,4-8-1-15,2 2 0 16,10-11 2-16,0 0-1 0,0 0 1 15,0 0 0-15,13-5 0 16,1-8 0-16,3-4 0 16,9-5 0-16,0-5 1 15,2-4-3-15,2 0 0 0,0-1 0 16,5-1 0-16,-11 6 0 16,-2 3 0-16,-2 4 0 15,-7 5 0-15,0 9 0 0,-13 6 0 16,7 8 0-16,-7 10 0 15,0 1 0-15,0 8 0 16,3 3 0-16,-1 5 0 16,5-1 0-16,4-2 0 15,3 4 0-15,-4 8-72 16,8-21-16-16</inkml:trace>
  <inkml:trace contextRef="#ctx0" brushRef="#br2" timeOffset="486037.0453">8910 8722 288 0,'0'0'9'15,"0"0"4"-15,0 0 4 0,0-12 1 16,0 12 2-16,0-10 2 16,0 10-1-16,0-10-1 15,0 10-7-15,0 0-5 16,-12 0-3-16,12 0-2 15,-18 15 0-15,6-5-2 0,-1 2 1 16,-4 3 0-16,-3 2 0 16,0-2-1-16,-3 3 1 15,1-4 0-15,2-1 0 16,-2-4 0-16,5 2-1 0,4-7 1 16,1 4 1-16,12-8-1 15,-10 7 0-15,10-7 1 16,5 0 0-16,7 2 0 0,6 4 1 15,3-1-1-15,8 0 0 16,2 5 0-16,7 0 0 16,2 2-3-16,-1-2 0 15,9 9-30-15,-3-7-53 0,2-1-4 16</inkml:trace>
  <inkml:trace contextRef="#ctx0" brushRef="#br2" timeOffset="490500.9374">8942 6448 204 0,'0'0'8'0,"0"0"2"16,0 0 6-16,0 0 0 15,-5-10 4-15,5 10 2 16,-5-8 1-16,5 8 1 16,-2-7-8-16,2 7-1 0,0 0-4 15,0 0-2-15,0 0-2 16,7 10-2-16,1 2 0 16,7 3 0-16,-1 3 1 0,7-1-1 15,-1 1 1-15,4-4-1 16,3 1-1-16,3-3 1 15,-5-2-2-15,3-2 0 16,-3-1-1-16,-6-2 0 16,-4 1-1-16,-3-4 1 0,-12-2-1 15,13 3 1-15,-13-3 0 16,0 0-1-16,-15 0 1 16,3-3 0-16,-6-2 0 15,4-3-1-15,-7 1 0 0,1-4 0 16,1 2 0-16,1-3-1 15,-4-1 0-15,4 1 1 16,1 2-1-16,2 0 0 16,0-2 0-16,1 1 0 15,3 1 0-15,-1 1 0 16,5 1 0-16,7 8 1 0,-13-12-1 16,13 12 0-16,-7-12 0 15,7 12-1-15,0 0 1 16,0 0 0-16,0 0 0 0,0 0-1 15,4-3 1-15,-4 3 0 16,13 0-1-16,-13 0 2 0,17 5-1 16,-4-3 0-16,-1 1 0 15,-1-3 1-15,3 0-1 16,-4 0 1-16,0 0-1 16,2-3 0-16,1 1 0 0,-1 0 0 15,3-1 0-15,-2 3 1 16,-1-2-1-16,6 2 0 15,-4 0 0-15,4 0 0 16,-1 0 1-16,3-3-1 16,-2 1 1-16,-4 0-1 0,-3-4 1 15,3 2-1-15,-4-1 1 16,-10 5 0-16,13-10 0 16,-13 10 0-16,0-10 0 15,0 10-1-15,-8-8 0 16,8 8 0-16,-12-2-1 0,12 2-3 15,-10 10-15-15,10 0-61 16,3-3-3-16</inkml:trace>
  <inkml:trace contextRef="#ctx0" brushRef="#br1" timeOffset="496573.3431">12241 8373 266 0,'0'0'5'0,"0"0"4"16,0 0 3-16,0 0 5 16,-13 3 1-16,13-3 1 15,-10 2 3-15,0 3 0 16,3 0-4-16,-3 0-4 0,1-3-2 16,-2 3-4-16,1 0-1 15,1-5-1-15,-4 2-1 16,2-2 0-16,0 0 0 0,0 0 0 15,-1 0-1-15,-3-4 1 16,1-4-1-16,-4 3 1 16,3-2-1-16,-3 0-1 15,2-4 1-15,-2 4-1 16,1-2 1-16,-1 0-4 0,6 1 0 16,-6-1 0-16,6-3 0 15,-1 2 0-15,0 0 0 16,1-2 0-16,-2-3 0 15,1 3 0-15,-2-4 0 16,3 4 0-16,-3-1 0 0,-3 1 0 16,6-2 0-16,-6-1 0 15,4 2 0-15,-4-2 0 16,4 1 0-16,2-2 0 0,-4-1 0 16,4 3 0-16,-4-2 0 15,5 0 0-15,0 0 0 16,-1-2 0-16,2 2 0 15,-3-2 0-15,6 1 0 16,-5 0 0-16,4-1 0 0,-2-4 0 16,3 2 0-16,0-2 0 15,-1 0 0-15,3-6 0 16,-2 1 0-16,2 0 0 16,0-2 0-16,-1 0 0 15,1-3 0-15,3 4 0 0,0 0 0 16,-1-2 0-16,1 5 0 15,-1-2 0-15,3 0 0 0,0-1 0 16,0 2 0-16,0-2 0 16,0-5 0-16,3 4 0 15,2 2 0-15,-1-1 0 16,4 2 0-16,0-2 0 0,-1 3 0 16,5-2 0-16,1 3 0 15,-3-1 0-15,8 0 0 16,-2 1 0-16,1-2 0 15,2 3 0-15,5 0 0 0,1 3 0 16,-3 0 0-16,4-1 0 16,0 1 0-16,2 4 0 15,2-2 0-15,-1 1 0 16,4 2 0-16,-5-3 0 16,6 4 0-16,-1-1 0 0,-7 3 0 15,8 2 0-15,-8-1 0 16,4 5 0-16,0 0 0 15,-3-1 0-15,-2 5 0 0,2 2 0 16,-1 0 0-16,-1 0 0 16,-4 0 0-16,2 0 0 15,2 2 0-15,0 3 0 16,-3 0 0-16,3 3 0 0,-2 1 0 16,-1 1 0-16,2 0 0 15,-1 3 0-15,-3 1 0 16,0 4 0-16,0-3 0 0,-3 2 0 15,0 1 0-15,-1 1 0 16,-2 0 0 0,-1 1 0-16,1 1 0 0,-3-2 0 15,-1 3 0-15,-1 3 0 16,0 2 0-16,-1-2 0 0,0 0 0 16,0-3 0-16,0 3 0 15,-2-2 0-15,0-2 0 16,1-3 0-16,-2-6 0 0,-2 0 0 15,0-1 0-15,-3-11 0 16,0 12 0-16,0-12 0 16,0 0 0-16,-6 10 0 15,6-10 0-15,-10 5 0 16,10-5 0-16,-12 5 0 0,12-5 0 16,-10 3 0-16,0 11-55 15,10-14-38-15</inkml:trace>
  <inkml:trace contextRef="#ctx0" brushRef="#br1" timeOffset="496951.3328">12472 7291 365 0,'0'0'8'16,"0"0"3"-16,0 0 1 0,0-10 2 15,0 10 2-15,0 0 0 16,13-6 2-16,-4 6 0 0,3 6-6 16,1 4-2-16,4 2-3 15,4 2-3-15,1 7-4 16,-5-2 0-16,6 3 0 0,-3 1 0 16,-3-1 0-16,-3-4 0 15,-1-4 0-15,-7-2 0 16,-6-12 0-16,14 10 0 15,-14-10 0-15,10-10 0 0,-5-4 0 16,3-8 0-16,2-3 0 16,5-5 0-16,-3-2 0 15,8 0 0-15,2 0 0 16,3-1 0-16,-2 9 0 16,-1-4-18-16,2 6-71 0,-3 7-3 15</inkml:trace>
  <inkml:trace contextRef="#ctx0" brushRef="#br1" timeOffset="501452.6409">1258 13768 233 0,'0'0'3'0,"0"-9"4"0,0 9 2 15,12-18 1-15,4 3 2 16,0-2 1-16,7-5 3 16,5-3 0-16,4 3-1 15,10-6-2-15,1 1-2 16,11 0 0-16,4-1-2 0,4 1 1 15,5 0-1-15,7 5-1 16,6 0-1-16,0 1 1 16,1 4-1-16,4 5 0 0,-3 5 0 15,2 2 0-15,-4 2-2 16,0 3 0-16,-4 5 0 16,2 0-1-16,-4 7 0 15,1 3-1-15,-4-3 0 16,-3 4-1-16,2-1 1 0,-8 4-1 15,9 4 0 1,-3-2 0 0,-4-1 0-16,-9 2-1 15,-7-2 1-15,-6-2-1 0,-8-1 0 16,-6-5 0-16,-15-2 0 16,-13-10 0-16,12 11-1 15,-12-11 2-15,0 0-1 0,0 0 1 16,0 0 0-16,0 0-1 15,0 0 1-15,0 0-1 16,-7-14 1-16,-4 5-2 16,1-1 0-16,1 0 0 15,-7-2 0-15,4-2 0 0,-3-5-2 16,-2 4 2-16,-1-1-1 16,-1 0 1-16,-4-3-1 15,1 1 1-15,-2 1 0 16,1-1 0-16,-4 3-1 0,-3 1 1 15,0-1 0-15,-5 3 0 16,-1 2 0-16,-1 1 0 16,-2 1 0-16,-4 1 0 15,1-2-1-15,0 4 1 0,-3 1 0 16,-2 1 0-16,0 1 0 16,-3 2-1-16,3 0 1 15,-3 0 0-15,-2 0 0 16,0 0-1-16,2 2 1 0,-3 4 0 15,4-5 0-15,1 4 0 16,0 1 0-16,0-2-1 16,0 4 1-16,4-2 0 15,0 1 0-15,-2 0 0 0,0 0-1 16,-1 3 1 0,1 0 0-16,-1 0 0 0,2 2-1 15,-2-1 1-15,2 1-1 16,1 0 1-16,4-2 0 0,0 3 0 15,-8 6 0 1,4 1 0 0,-3-1 1-16,2 4-1 0,1 2 1 15,1-3 0-15,-5 8 0 16,1-5 0-16,13 0-1 16,-1 2 1-16,0-3-1 15,5 4 1-15,-2 2 0 0,2-4-1 16,5 4 1-16,0 1-1 15,3 0 0-15,2-1 1 16,0 1 1-16,3 0-2 0,2 1 0 16,1 1 0-16,0-1 0 15,0-1 0-15,-1 4 0 16,3-2 0-16,-1-1 0 16,-2 3-2-16,0-3 2 15,5-3 2-15,-3 3-2 16,3 3 0-16,0-5 0 0,4 2 0 15,1 4 0-15,-6-5 0 16,9 1 0-16,-5 3 0 16,2-3 0-16,0 1 0 0,-1-1 0 15,4 0 0-15,-3 0 0 16,3-3 0-16,-2 2 0 16,3-2 0-16,-2 0 0 0,3 3 0 15,0-3 0-15,0 0 0 16,3 0 0-16,2 5 0 15,-1-2 0-15,-1-1 0 16,5 5 0-16,-3-5 0 0,0 1 0 16,2 1 0-1,0-3 0-15,4-1 0 0,1 0 0 16,-5 3 0-16,6-6 0 16,1 3 0-16,-1-1 0 15,2-1 0-15,5 0 0 0,-3-2 0 16,3 0 0-16,3 2 0 15,-1 1 0-15,-2-3 0 16,5 2 0-16,0-3 0 16,0 1 0-16,0 3 0 0,-1-4 0 15,1 3 0-15,0-2 0 16,-2-5 0-16,4 2 0 16,-1 1 0-16,-1-6 0 0,5 5 0 15,-3-5 0-15,1 0 0 16,0-1 0-16,4-1 0 15,-2-1 0-15,0 2 0 16,2-2 0-16,-2-4 0 0,1 3 0 16,-1-4 0-16,5-1 0 15,-7-1 0-15,2 1 0 16,-3-4 0-16,1 4 0 16,1-2 0-16,-1-2 0 15,-2 4 0-15,4-6 0 16,3 1 0-16,0-3 0 0,6 0 0 15,-2 0 0-15,4-3 0 16,-3 3 0-16,5-2 0 16,-5-1 0-16,2 1 0 0,-3 2 0 15,-3 0 0-15,1 0 0 16,-2 0 0-16,-1-3 0 16,3 3 0-16,-3 0 0 0,1-2 0 15,-1 0 0-15,0-1 0 16,-4 0 0-16,4 1 0 15,-2-1 0-15,-4 0 0 16,3 2 0-16,-4-4 0 16,1 1 0-16,1-5 0 0,1 1 0 15,2-1 0-15,0-4 0 16,-1 1 0-16,4 0 0 16,-1-4 0-16,-2 4 0 15,0 3 0-15,-3-4 0 16,-2 2 0-16,-2-1 0 0,2 0 0 15,-8 2 0-15,5-4 0 16,-1-1 0-16,-2 0 0 16,1-1 0-16,0 0 0 0,-3 1 0 15,6-5 0-15,-6 5 0 16,3-2 0-16,-2-1 0 16,-2 3 0-16,0 0 0 15,-4-2 0-15,1 5 0 0,-1-5 0 16,-3 1 0-16,0 3 0 15,0-8 0-15,-5 4 0 16,6-1 0-16,-1-4 0 16,-4 2 0-16,1 0 0 0,0 3 0 15,-2 0 0 1,-1 2 0-16,-1-2 0 0,2 5 0 16,-4-1 0-16,0 0 0 15,-4 3 0-15,2-4 0 16,-1 4 0-16,-1-5 0 0,1 5 0 15,-1 0 0-15,-1 1 0 16,2-2 0-16,3 11 0 16,-2-15 0-16,2 15 0 0,-6-11 0 15,6 11 0-15,0 0 0 16,-5-9 0-16,5 9 0 16,0 0 0-16,-8-10 0 15,8 10 0-15,0 0 0 0,-11-14 0 16,11 14 0-16,-9-13 0 15,9 13 0-15,-14-14 0 16,5 4 0-16,1-4 0 16,-2 2 0-16,3-2 0 0,-9-1 0 15,4-3 0 1,-3-1 0-16,3-3 0 0,-3 1 0 16,-2-1 0-16,4 2 0 15,0 4 0-15,2-1 0 16,-2 0 0-16,5 5 0 0,-1 5 0 15,9 7 0-15,-11-13 0 16,11 13 0-16,0 0 0 16,0 16 0-16,8-1 0 0,4 7 0 15,6 10 0-15,1 3 0 16,9 4 0-16,2 4 0 16,2-2 0-16,0-1 0 15,-2 0 0-15,0-6 0 0,-6-4 0 16,0-3 0-16,-10-7 0 15,-1-7 0-15,-3-3 0 16,-10-10 0-16,7 10 0 16,-7-10 0-16,0 0 0 15,-7-8 0-15,-3-2 0 0,-3-5 0 16,-4-5 0-16,2-2 0 16,-11-7-25-16,3-5-66 15,2 1-2-15</inkml:trace>
  <inkml:trace contextRef="#ctx0" brushRef="#br1" timeOffset="503715.2862">3055 14943 110 0,'0'0'4'16,"0"0"0"-16,0 0 6 0,0 0 4 15,0 0 1-15,0 0 4 16,0 0 1-16,0 0 3 16,0 0-3-16,0 0 1 15,0 0-2-15,-4-13-2 16,4 13-3-16,0 0 1 0,-3-12 0 16,3 12-2-1,-2-10-1-15,2 10-1 0,0 0-1 16,-3-10-2-16,3 10-1 15,0 0-2-15,0 0-1 0,-11-8-1 16,11 8 0-16,0 0-1 16,0 0 0-16,-10-4 0 15,10 4 0-15,0 0-1 0,-10-3 0 16,10 3 0-16,0 0-1 16,-10 0 0-16,10 0 0 15,0 0 0-15,-10 4 1 16,10-4 0-16,0 0 1 15,0 0 1-15,0 0 1 0,-8 3-2 16,8-3 1-16,0 0 1 16,-5 14 0-16,5-14-1 15,-8 14 1-15,3-4-1 16,0-1 1-16,-2 1-1 0,2 2 0 16,-3-1 0-16,3 3 0 15,0-4-1-15,-2 4 1 16,0 0-1-16,-1-2 0 15,0 3 1-15,-1-3-1 16,-4 3 0-16,1 0 0 0,2 0-1 16,-6-3 1-16,5 2-1 15,-5-1 0-15,2 0 0 0,-2-1 0 16,2 1 0-16,-5-1 0 16,3 3-1-16,-2 0 1 15,-2 0-1-15,1 0 1 16,1-1-1-16,-2 1 1 15,3 0-1-15,-3-2 1 0,3 1-1 16,-3 0 0 0,0 0 1-16,0 1 1 0,-2-1-2 15,-2 1 0-15,2-2 0 0,-2 2 0 16,-1-5 0 0,0-1 0-16,-2-4 0 0,2 3 0 15,-3-3 0-15,4 0 0 16,-3-3 0-16,2 1 0 15,0 1 0-15,-3-1 0 16,1 0 0-16,2-3 0 0,-5 1 0 16,6-1 0-16,-1 3 0 15,-3-3 0-15,6 0 0 0,-6 0 0 16,7-3 0-16,-2-1 0 16,-1 1 0-16,5-1 0 15,-2-4 0-15,0 1 0 16,1-1 0-16,1 2 0 15,-2 0 0-15,-1-3 0 0,3 0 0 16,-1-3 0-16,2 4 0 16,1-4 0-16,1 3 0 15,0-1 0-15,0 0 0 16,2-3 0-16,3 1 0 0,-1 0 0 16,-2-2 0-16,3-3 0 15,4 2 0-15,-5-2 0 16,1-2 0-16,2 1 0 15,1-2 0-15,-2 2 0 16,5-1 0-16,-2 2 0 0,0 1 0 16,2-3 0-16,-1 0 0 15,4-1 0-15,-4 3 0 16,2 0 0-16,2-3 0 16,-3 0 0-16,-3 2 0 0,3-2 0 15,-1 1 0-15,2-1 0 16,-2-3 0-16,5 3 0 15,1 1 0-15,-2-1 0 0,2-2 0 16,0-2 0-16,2 5 0 16,-1-3 0-16,3 0 0 15,1-1 0-15,2-1 0 16,-2-2 0-16,4 3 0 16,1-2 0-16,0-3 0 0,3 0 0 15,-1 2 0-15,4 1 0 16,-4-2 0-16,6 0 0 15,-4 4 0-15,4 1 0 0,-1 2 0 16,3 0 0-16,-2 2 0 16,-1 4 0-16,1-1 0 15,1 4 0-15,0-5 0 16,5 4 0-16,-2 0 0 0,0-4 0 16,3 4 0-16,0-1 0 15,5 1 0-15,-5 5 0 16,5-3 0-16,-5 2 0 15,-4 3 0-15,4 1 0 0,-2 1 0 16,-4 1 0-16,-1-1 0 16,2 3 0-16,-5 0 0 15,3 0 0-15,-2 0 0 0,2 0 0 16,2 0 0 0,0 0 0-16,1 0 0 0,1 0 0 15,-1 0 0-15,2 0 0 16,-1 0 0-16,-2 0 0 15,2 0 0-15,-1 3 0 16,-5-1 0-16,5 1 0 0,-4 0 0 16,0-2 0-16,1 4 0 15,-1 1 0-15,1-4 0 16,0 3 0-16,-2 0 0 0,5 0 0 16,0-1 0-16,-3 4 0 15,2-1 0-15,0-2 0 16,-3 2 0-16,1-1 0 0,-3 0 0 15,0 0 0-15,-5 2 0 16,2-4 0-16,1 2 0 16,-1 2 0-16,-3-4 0 15,3 1 0-15,-3 0 0 16,0-2 0-16,2 1 0 16,-11-4 0-16,14 5 0 0,-14-5 0 15,13 5 0-15,-13-5 0 16,0 0 0-16,12 8 0 15,-12-8 0-15,0 0 0 16,0 0 0-16,10 2 0 0,-10-2 0 16,0 0 0-16,0 0 0 15,0 0 0-15,0 0 0 16,8 2 0-16,-8-2 0 0,0 0 0 16,0 0 0-16,0 0 0 15,0 0 0-15,0 0 0 16,0 0 0-16,0 0 0 15,0 0 0-15,0 0 0 0,0 0 0 16,0 0 0-16,0 0 0 16,0 0 0-16,0 0 0 15,0 0 0-15,0 0 0 16,10 0 0-16,-10 0 0 16,0 0 0-16,14-10 0 0,-6 3 0 15,2-5 0-15,0-2 0 16,7-3 0-16,0-2 0 15,1-6 0-15,5-4 0 16,2-2 0-16,-2-5 0 0,7-3 0 16,0-4 0-16,6-6 0 15,1 1 0-15,-2-1 0 16,4-1 0-16,-2 1 0 0,4 2 0 16,-5 5 0-16,0 3 0 15,-4 1 0-15,-2 3 0 16,-3 8 0-16,-4 0 0 15,-6 4 0-15,-2 8 0 0,-4 3 0 16,-2 0 0-16,-9 12 0 16,0 0 0-16,0 0 0 15,0 0 0-15,0 0 0 16,-10 12 0-16,-2 0 0 16,4 3 0-16,-7 2 0 0,5 12-12 15,8-3-79-15,-11 2-2 16</inkml:trace>
  <inkml:trace contextRef="#ctx0" brushRef="#br1" timeOffset="505433.533">1119 13796 373 0,'0'0'4'16,"0"0"4"-16,0 0 1 16,0-13-1-16,0 13 1 15,0 0 1-15,4 22 0 0,0 6 1 16,1 10-3-16,-2 13-5 15,6 6-1-15,6 5 1 16,-5 7-2-16,2-2-1 16,1-5-4-16,-2-8-3 0,0-4-7 15,-3-5-11 1,-4-8-25-16,-4-11-30 0,3 0-6 16</inkml:trace>
  <inkml:trace contextRef="#ctx0" brushRef="#br1" timeOffset="505665.9888">1490 13652 368 0,'0'0'5'0,"0"0"0"16,0 0 1-16,0 0 1 16,0 5 1-16,0 14 0 15,0 11 1-15,5 10 0 16,2 10-4-16,5 6 0 15,1 9 0-15,-1-3-4 0,6-3-2 16,-4-1-3-16,4-12-7 16,-1-5-7-16,-4-10-19 15,4 1-37-15,-7-17-11 16</inkml:trace>
  <inkml:trace contextRef="#ctx0" brushRef="#br1" timeOffset="505886.3937">1847 13536 383 0,'0'0'2'16,"0"0"-1"-16,0 0 2 15,5 6 2-15,1 12 0 16,1 7 2-16,2 9 0 16,2 11 0-16,1 5-2 0,2 7 1 15,3 5-3-15,0-3-5 16,-4-5-3-16,0-11-7 15,0-2-9-15,1-10-31 16,0-12-27-16,-2-6-5 0</inkml:trace>
  <inkml:trace contextRef="#ctx0" brushRef="#br1" timeOffset="506216.5857">2705 13976 181 0,'3'-7'-14'0,"-1"-7"-6"15,1-12-3-15,1-6 0 16,0-14 4-16,2-9 11 16,-1-15 14-16,-5 3 9 15,3 5 21-15,-3 11 6 16,-3 8 1-16,0 19-2 0,3 24-3 16,-14 17-12-1,4 24-16-15,2 15-34 0,1 15-42 16,-5 8-5-16</inkml:trace>
  <inkml:trace contextRef="#ctx0" brushRef="#br1" timeOffset="506833.9846">785 14137 337 0,'0'0'4'0,"0"0"-1"16,0 0 3-16,0 8 3 0,9 13 3 15,-2 13 1-15,7 9 0 16,9 15 1-16,2 11-3 16,10 8 1-16,1 12-4 0,10 3-2 15,-4-3-2-15,6-5-2 16,-4 1-2-16,-1-9-3 16,-9-4-5-16,-1-2-9 15,-14-16-17-15,-7 0-48 0,3-9-1 16</inkml:trace>
  <inkml:trace contextRef="#ctx0" brushRef="#br1" timeOffset="507119.4245">836 14566 361 0,'0'0'4'15,"0"0"1"-15,0 0 0 0,-8 4 4 16,8 17 0-16,3 8 0 16,6 21 2-16,4 9 0 0,11 21-4 15,6 9 2-15,6 13-2 16,1 4-2-16,7 0-2 16,2-4 0-16,-7-4-3 15,3-3-1-15,-6-8-3 0,-7-8-5 16,-2-9-8-16,-12-13-24 15,0-7-42-15,-2-9-4 16</inkml:trace>
  <inkml:trace contextRef="#ctx0" brushRef="#br1" timeOffset="507367.3422">1320 15079 390 0,'0'0'2'0,"3"7"3"0,2 11 1 16,8 11 1-16,1 8 1 15,11 13 1-15,1 9 0 0,10 11-1 16,1 4-1-16,4 0-3 16,3 1-2-16,-7-6-1 15,3-5-2-15,-5-1-4 16,0-15-3-16,-10 1-8 15,-6-15-21-15,-8-5-45 0,5-8-3 16</inkml:trace>
  <inkml:trace contextRef="#ctx0" brushRef="#br1" timeOffset="507569.7995">1730 15354 391 0,'0'0'1'16,"0"0"3"-16,6 5 2 15,5 5 2-15,8 9 1 16,0 9 0-16,6 6 1 0,7 8-2 16,5 8 0-16,4 4-2 15,-3 6-4-15,2 1-4 16,-5-1-5-16,-1-8-6 0,-6 0-16 16,0 0-43-16,-8-19-11 15</inkml:trace>
  <inkml:trace contextRef="#ctx0" brushRef="#br1" timeOffset="507770.2643">2233 15450 414 0,'0'0'1'0,"0"0"2"16,0 0 1-16,0 15 2 16,6 3 0-16,10 6 0 15,3 6 1-15,2 7 0 0,9 5-1 16,2 0-3-16,2 3-2 15,1-3-6-15,6 0-7 16,-14-14-19-16,-5-4-51 16,10-4-3-16</inkml:trace>
  <inkml:trace contextRef="#ctx0" brushRef="#br1" timeOffset="507954.8375">2653 15282 418 0,'0'0'1'0,"0"0"1"15,0 0 1-15,0 9 2 16,5 7 0-16,2 6 1 16,6 8 1-16,4 6 0 15,3 7-2-15,6 3-1 0,3 4-2 16,1 0-5-16,-3-6-4 16,1-3-10-1,-4-12-12-15,-2-16-50 0,-1-4-7 16</inkml:trace>
  <inkml:trace contextRef="#ctx0" brushRef="#br1" timeOffset="508119.531">2947 15037 397 0,'0'0'3'0,"0"0"0"16,0 0 3-16,0 10 1 16,0 6 1-16,9 15 1 15,6 8 0-15,6 8 1 0,8 13-3 16,5 4-6-16,12 8-19 15,5 0-62-15,-3-5-2 16</inkml:trace>
  <inkml:trace contextRef="#ctx0" brushRef="#br3" timeOffset="514320.1045">2529 14408 227 0,'0'0'7'0,"0"0"6"0,1-3 3 16,-1 3 2-16,0 0 2 15,0 0 1-15,16-12 1 16,-16 12 2-16,0 0-6 0,2-10-4 15,-2 10-3-15,0 0-2 16,0-13-1-16,0 13-1 16,0 0-1-16,-10-11-1 15,10 11-1-15,-12-6 0 16,12 6 0-16,-13-6-1 0,13 6 1 16,-14-7 0-16,7 5-1 15,7 2 1-15,-18-5-1 16,11 0-1-16,-4 3 1 15,-1-4 0-15,5 6-1 0,-4-4 0 16,4 1 0-16,-5 1 0 16,1 2-1-16,2-3 1 15,-1 2-1-15,3 1 0 16,-4-3 1-16,2 3-1 0,9 0 0 16,-18 0 1-16,11-3-1 15,7 3-1-15,-18-2 1 16,10 2 0-16,8 0-1 15,-16-3 2-15,5 0-2 0,1 3 0 16,1 0 0-16,-5 0 0 16,4 0 0-16,-1 0 0 15,1 0 0-15,0 0 0 16,-3 3 0-16,1-3 0 16,2 3 0-16,0-1 0 0,-2-2 0 15,0 3 0-15,-1 0 0 16,1 1 0-16,-1-2 0 15,-2 3 0-15,2 0 0 16,-2 0 0-16,0 2 0 16,3-2 0-16,-2 2 0 0,1 1 0 15,-3-4 0-15,4 4 0 16,0-2 0-16,3 1 0 0,1-4 0 16,-2 5 0-16,0-4 0 15,0 1 0-15,10-5 0 16,-15 12 0-16,15-12 0 15,-18 13 0-15,9-6 0 0,-1 0 0 16,-3 1 0-16,1 2 0 16,2-1 0-16,0 2 0 15,0-5 0-15,0 8 0 16,2-7 0-16,1 3 0 16,0 0 0-16,-1 2 0 15,1-2 0-15,1 2 0 0,0-2 0 16,1 3 0-16,-1-3 0 15,1 0 0-15,0 0 0 16,1-1 0-16,-1 1 0 16,1 0 0-16,1 0 0 0,-3-1 0 15,3 2 0-15,1-2 0 16,0-1 0-16,-2 2 0 16,3 1 0-16,-4-2 0 0,3 1 0 15,-3 0 0-15,5 0 0 16,-4 0 0-16,2-1 0 15,2-9 0-15,-3 20 0 16,3-20 0-16,0 15 0 0,0-15 0 16,-2 18 0-16,2-18 0 15,0 14 0-15,0-4 0 16,0-2 0-16,0 2 0 16,0-1 0-16,0 1 0 15,0 0 0-15,5 0 0 0,-5 0 0 16,2 0 0-16,-2 0 0 15,4-3 0-15,-4 3 0 16,2 0 0-16,1-2 0 16,-1 2 0-16,0-1 0 0,1-2 0 15,-2 4 0-15,-1-11 0 16,8 18 0-16,-8-18 0 16,9 17 0-16,-7-7 0 0,-2-10 0 15,10 14 0-15,-6-4 0 16,1-2 0-16,-5-8 0 15,12 15 0-15,-6-5 0 16,-6-10 0-16,10 14 0 0,-10-14 0 16,17 15 0-16,-17-15 0 15,12 12 0-15,-12-12 0 16,16 13 0-16,-16-13 0 16,14 10 0-16,-14-10 0 15,16 10 0-15,-7-5 0 0,-1-4 0 16,5 5 0-16,-6-1 0 15,2-2 0-15,-1-1 0 16,5 0 0-16,-1 0 0 0,-2 4 0 16,0-4 0-16,0-2 0 15,-2 3 0-15,1 0 0 16,-1-3 0-16,-8 0 0 16,16 2 0-16,-16-2 0 0,20 2 0 15,-11 1 0-15,0-3 0 16,-1 0 0-16,1 0 0 15,-9 0 0-15,15 0 0 16,-15 0 0-16,19 0 0 0,-19 0 0 16,12 0 0-16,-12 0 0 15,9 3 0-15,-9-3 0 16,11 0 0-16,-11 0 0 16,12 0 0-16,-12 0 0 0,18-6 0 15,-11 2 0-15,5 1 0 16,-5-2 0-16,4 3 0 15,-2-4 0-15,1 4 0 16,3-3 0-16,-3 0 0 16,0-1 0-16,0 2 0 0,1-1 0 15,-2 0 0-15,1 0 0 16,-1 1 0-16,1-2 0 16,-10 6 0-16,12-7 0 0,-12 7 0 15,15-12 0-15,-4 8 0 16,-4-4 0-16,3 0 0 15,3 4 0-15,-6-4 0 16,3 2 0-16,0-1 0 0,2 2 0 16,-2-2 0-16,0 4 0 15,-10 3 0-15,17-7 0 16,-17 7 0-16,16-8 0 0,-16 8 0 16,13-7 0-1,-13 7 0-15,17-10 0 0,-17 10 0 16,13-10 0-16,-13 10 0 15,16-9 0-15,-16 9 0 16,14-11 0-16,-14 11 0 0,16-10 0 16,-16 10 0-16,12-10 0 15,-12 10 0-15,16-7 0 16,-16 7 0-16,12-8 0 16,-12 8 0-16,12-7 0 15,-12 7 0-15,13-7 0 0,-13 7 0 16,12-6 0-16,-12 6 0 15,10-7 0-15,-10 7 0 16,0 0 0-16,12-7 0 0,-12 7 0 16,0 0 0-16,0 0 0 15,10-8 0-15,-10 8 0 16,0 0 0-16,11-4 0 16,-11 4 0-16,0 0 0 15,9-5 0-15,-9 5 0 0,0 0 0 16,8-8 0-16,-8 8 0 15,0 0 0-15,13-12 0 16,-13 12 0-16,0 0 0 16,7-10 0-16,-7 10 0 0,0 0 0 15,7-11 0-15,-7 11 0 16,0 0 0-16,5-9 0 16,-5 9 0-16,0 0 0 0,2-8 0 15,-2 8 0-15,0 0 0 16,8-15 0-16,-8 15 0 15,8-9 0-15,-8 9 0 16,2-13 0-16,-2 13 0 0,5-9 0 16,-5 9 0-16,5-10 0 15,-5 10 0-15,0 0 0 16,2-10 0-16,-2 10 0 16,0 0 0-16,0 0 0 0,0 0 0 15,5-10 0-15,-5 10 0 16,0 0 0-16,0 0 0 15,0 0 0-15,3-8 0 16,-3 8 0-16,0 0 0 0,0 0 0 16,0 0 0-16,0 0 0 15,0 0 0-15,5-10 0 16,-5 10 0-16,0 0 0 16,0 0 0-16,0 0 0 0,7-10 0 15,-7 10 0-15,0 0 0 16,0 0 0-16,4-9 0 15,-4 9 0-15,0 0 0 0,0 0 0 16,6-10 0-16,-6 10 0 16,0 0 0-16,4-10 0 15,-4 10 0-15,0 0 0 16,9-10 0-16,-9 10 0 16,0 0 0-16,0 0 0 0,0 0 0 15,9-10 0-15,-9 10 0 16,10-5 0-16,-10 5 0 15,18-7 0-15,-8-1 0 16,0 1 0-16,4 2 0 0,0-3 0 16,0-2 0-16,9 1 0 15,-4-2 0-15,6 0 0 16,1-2 0-16,4-2 0 16,6 0 0-16,1-5 0 0,6 5 0 15,1-4 0-15,6 1 0 16,3-2 0-16,1-2 0 15,3 0 0-15,0 2 0 16,3 0 0-16,0 0 0 0,4-2 0 16,1 5 0-16,-3-1 0 15,3 1 0-15,-3 2 0 16,-2-2 0-16,-4 2 0 16,2 0 0-16,-4-3 0 0,-1 1 0 15,-1-2 0-15,-3 1 0 16,4 1 0-16,-5-3 0 15,-2 2 0-15,-4 2 0 16,-1 1 0-16,-9 3 0 16,-9 4 0-16,-4 0 0 15,-6 4 0-15,-1 4 0 0,-12 0 0 16,0 0 0-16,0 0 0 16,0 0-8-16,0 4-80 15,0-4-3-15</inkml:trace>
  <inkml:trace contextRef="#ctx0" brushRef="#br3" timeOffset="515621.2771">2442 14338 243 0,'0'0'6'0,"0"0"1"0,0 0 3 16,0 0 3-16,0 0 1 15,0 0 2-15,0 9 1 16,0-9-1-16,7 12-3 0,-2-1 1 16,3-1-3-16,-1 1 0 15,3-2-2-15,3 3-1 16,1-2 1-16,1-2 0 0,2-1-1 16,6-2 0-16,-4 0-2 15,-1-1-1-15,5-1-1 16,-4 0 0-16,1-3-2 0,-2 0 0 15,1 0 0-15,-1 0 0 16,-1 0-1-16,-2 0 1 16,-3 0-1-16,4-3 0 0,-2 3 0 15,2-3 1-15,-2 2-1 16,-1-2-1-16,-1 3 2 16,3-3-2-16,-3 1 1 15,4-3 1-15,-2 0-1 16,2 0 0-16,-4 0 0 0,0 0 1 15,3 0-1-15,0-2 1 16,-2 2-1-16,-5 2 0 16,5-1 1-16,0-1-1 15,1 0 0-15,0-1 0 0,0 2 0 16,4-4-1-16,-4 2 1 16,4 2-1-16,-1-4 1 15,1 1 0-15,0 2 0 0,-1-2-1 16,-2-1 1-16,2 4 0 15,1-4 0-15,-2 1 0 16,1-1 0-16,5 2-1 16,-4-5 0-16,5 4 1 0,0-1-1 15,2-2 0-15,-3 2 2 16,5-1-2-16,-2-1 0 16,3 0 0-16,-1 0 0 15,3 3 0-15,-3-3 0 16,3 0 0-16,2-1 0 15,-2 2 0-15,5-1 0 0,-3 0 0 16,0 0 0-16,2-2 0 16,-1 2 0-16,2 1 0 15,-3-4 0-15,2 5 0 0,-2-2 0 16,2-2 0-16,-4 0 0 16,0 1 0-16,2-1 0 15,-2 0 0-15,3 0 0 0,-1 0 0 16,0-1 0-16,0 1 0 15,3-4 0-15,-3 4 0 16,5 0 0-16,-1-1 0 16,1-1 0-16,-5 2 0 0,3-1 0 15,-8 0 0-15,1 1 0 16,2 2 0-16,-6 1 0 16,1-2 0-16,-5 1 0 15,5 1 0-15,-2-2 0 16,-2 2 0-16,-1-1 0 15,1 3 0-15,-7-1 0 0,2 3 0 16,-7 0 0-16,-9 5 0 16,10-6 0-16,-10 6 0 15,0 0 0-15,0 0 0 16,0 0 0-16,0 0 0 0,0 0 0 16,0 0 0-16,0 0 0 15,0 0 0-15,0 0 0 0,0 0 0 16,0 0 0-16,0 0-4 15,0 0-21-15,-15 0-62 16,15 0-3-16</inkml:trace>
  <inkml:trace contextRef="#ctx0" brushRef="#br3" timeOffset="516129.9568">4381 14180 327 0,'0'0'6'16,"0"0"4"-16,0 0 2 0,0 0 3 15,6-11 3-15,-6 11 0 16,15-15 0-16,-2 6 2 16,4-2-5-16,3-1-3 15,5 0-3-15,3 0-1 0,4-3-3 16,8 0-1-16,2-3 0 16,3-2-1-16,0 1-1 15,2-3 0-15,0 0-1 16,-1-4 1-16,5 7-2 15,-9-3 0-15,3 0 0 16,-3 1 0-16,-5 4 0 0,-3 4 0 16,-6-1 0-16,0 4 0 15,-8 3 0-15,-2-1 0 16,-9 3 0-16,1 2 0 0,-10 3 0 16,7-1 0-16,-7 1 0 15,0 0 0-15,0 0 0 16,0 4 0-16,0-4-6 15,-12 13-13-15,0-6-24 0,-6 3-45 16,4-2 0-16</inkml:trace>
  <inkml:trace contextRef="#ctx0" brushRef="#br3" timeOffset="516514.7085">4733 13821 316 0,'0'0'8'15,"0"0"2"-15,0 0 2 16,0-8 1-16,0 8 3 16,11-13 1-16,1 6 0 0,8-6 1 15,10-1-6-15,3-2-3 16,10-4-2-16,5 1 0 15,2-1-2-15,-1 1-1 16,1-3-1-16,-5 4 0 0,-9 0-1 16,-2 4 0-16,-13 4 0 15,-3 0-1-15,-8 5 0 16,-10 5 0-16,0 0-3 16,0 0-1-16,0 0-2 15,-10 10-3-15,10-10-4 0,-15 17-1 16,15-17-2-16,-10 12 1 15,10-12 0-15,0 0 0 16,0 0-17-16,16 8-45 16,-16-8-3-16</inkml:trace>
  <inkml:trace contextRef="#ctx0" brushRef="#br3" timeOffset="517899.1034">5039 13803 275 0,'0'0'6'15,"0"0"2"-15,0 0 2 0,0 0 0 16,0 0 3-16,0 0 2 16,0 0 2-16,0 0 2 15,15-15-2-15,5 6-4 16,13-4 0-16,4-5-1 15,9-4 0-15,9 0-3 0,10-7-2 16,5 0-2-16,2 0 0 16,5-3-1-16,0 2-2 15,-2 0 0-15,-6 3 0 16,-4 3-1-16,-8 4 1 0,-10-1-1 16,-9 12 0-16,-8-1 0 15,-11 2 0-15,-8 6 0 16,-11 2-2-16,0 0 0 15,0 0-2-15,-16 5-3 0,4 0-6 16,-6 5-8-16,1-8-19 16,-10 8-46-16,9 1-1 15</inkml:trace>
  <inkml:trace contextRef="#ctx0" brushRef="#br3" timeOffset="518361.9043">5397 13496 290 0,'0'0'7'0,"0"0"2"16,0 0 0-16,0 0 3 0,0-10 0 16,0 10 3-16,8-7 2 15,4 2 2-15,11-3-4 16,9-2-3-16,5-2-1 16,11-8 1-16,1 5-2 0,11-7-2 15,-1 0-1-15,-1 0-2 16,-1 1-1-16,-10 4-1 15,-5 2-1-15,-7 3 0 16,-10 5 0-16,-6-1 0 16,-6 6 1-16,-13 2-1 0,0 0 0 15,0 0 0-15,5-10 0 16,-5 10-1-16,0 0-1 16,-5 0 0-16,5 0 0 0,-17 10-2 15,7-3 0-15,-2 5-4 16,-1 1-7-16,6 2-20 15,-3 2-52-15,4-2-2 16</inkml:trace>
  <inkml:trace contextRef="#ctx0" brushRef="#br0" timeOffset="523594.0928">5401 14226 328 0,'0'0'6'0,"0"0"2"0,0 0 3 16,0 0 2-16,0 0 2 16,-4 5 1-16,4-5 1 15,-7 10 1-15,7-10-6 16,-3 17-1-16,1-6-2 0,2-4-1 16,-2 6-1-16,2-3-1 15,-3 2 0-15,3 0-2 16,0 0 1-16,-2 3-2 15,-1-3 0-15,-1 1 0 16,0 3-1-16,-2-4-2 0,5 0 0 16,-4 0 0-16,0-2 0 15,0 0 0-15,-3 0 0 16,8-10 0-16,-14 12 0 0,7-7 0 16,-4 0 0-16,-1-2 0 15,1-2 0-15,-1 3 0 16,0-4 0-16,-1 0 0 15,1 0 0-15,-3 0 0 0,0-4 0 16,0-2 0-16,1 3 0 16,-2-7 0-16,-1 3 0 15,0-3 0-15,0 0 0 16,-1 0 0-16,3-2 0 16,0-3 0-16,-2 0 0 15,2-3 0-15,0 1 0 0,0 2 0 16,3-2 0-16,-1 0 0 15,1 0 0-15,-4 0 0 16,2-4 0-16,1-1 0 0,-1 0 0 16,-4 3 0-16,2-7 0 15,2 3 0-15,2-3 0 16,-4 1 0-16,2-5 0 16,2 0 0-16,-1 1 0 0,1-7 0 15,-1 0 0-15,3-3 0 16,-2 1 0-16,4 1 0 15,-2 0 0-15,3-1 0 16,0 4 0-16,-1-1 0 0,1 0 0 16,2 1 0-16,0-1 0 15,0-4 0-15,5-3 0 16,0-4 0-16,0 0 0 16,5 2 0-16,-3-2 0 15,6 3 0-15,-4 5 0 0,5 1 0 16,-2 2 0-16,0 5 0 15,0 3 0-15,6-1 0 16,-3 2 0-16,0-7 0 16,5 4 0-16,-3-1 0 0,1-6 0 15,4 5 0-15,1-1 0 16,-2-1 0-16,0 4 0 16,3 4 0-16,-1 0 0 0,0 6 0 15,-6 1 0-15,3 3 0 16,-3 5 0-16,3-2 0 15,-2 5 0-15,1-3 0 16,4 0 0-16,-4 0 0 16,4 4 0-16,-1 0 0 0,1 3 0 15,0 0 0-15,-5 3 0 16,1 0 0-16,2 6 0 16,-2 0 0-16,0 3 0 0,-2 0 0 15,4 1 0-15,2 5 0 16,-2-3 0-16,0 0 0 15,1 4 0-15,3 2 0 16,-6-4 0-16,2 4 0 0,-2-2 0 16,-1 4 0-16,-2-2 0 15,6 0 0-15,-10-2 0 16,3 4 0-16,-4 0 0 16,3-8 0-16,-2 6 0 0,0-6 0 15,-2 1 0-15,0-3 0 16,3 2 0-16,-8-12 0 15,10 12 0-15,-10-12 0 16,7 15 0-16,-7-15 0 16,5 7 0-16,-5-7 0 15,8 11 0-15,-8-11 0 0,0 0 0 16,0 0 0-16,5 6 0 16,-5-6 0-16,0 0 0 0,0 0 0 15,0 0-27-15,14 13-63 16,-14-13-2-16</inkml:trace>
  <inkml:trace contextRef="#ctx0" brushRef="#br0" timeOffset="524132.2547">5320 13050 376 0,'0'0'7'0,"0"0"2"16,0 0 2-16,-10-10 2 0,10 10 1 16,0 0 0-16,0 0 1 15,-7-11 0-15,7 11-5 0,0 0-2 16,4 0-2-16,-4 0-1 15,16 6-1-15,-4-1 0 16,3 1-4-16,0 1 0 0,5-2 0 16,-4-1 0-16,4 1 0 15,-1 0 0-15,0 3 0 16,-1-8 0-16,-4 4 0 16,2-4 0-16,-9 0 0 0,3 3 0 15,-10-3 0-15,10-3 0 16,-10 3 0-16,5-14 0 15,0 2 0-15,-5-6 0 16,5-2 0-16,-3-3 0 0,4-3 0 16,-4 1 0-16,3 1 0 15,-3 0 0-15,-2 7 0 16,3 2 0-16,-1 3 0 16,-2 12 0-16,0-9 0 15,0 9 0-15,0 0 0 0,0 0 0 16,10 5 0-16,-10-5 0 15,10 22 0-15,-7-5-47 16,4 3-44-16,0 0-1 0</inkml:trace>
  <inkml:trace contextRef="#ctx0" brushRef="#br0" timeOffset="527904.0418">5340 14299 157 0,'0'0'6'0,"0"0"5"0,0 0 3 15,0 0 3-15,0 0 2 16,0 0 4-16,0 0 1 16,0 0 3-16,0 0-6 15,0 0-1-15,0 0-2 0,0 0-1 16,0 0-1-16,0 0-2 15,5 2-2-15,5-2-1 16,-4-8 0-16,8 2-2 16,-4-8-2-16,2-4-1 0,1 2 0 15,-2-9-1-15,2 0 0 16,-2-1 0-16,-4-5-1 16,2 7 0-16,0-1 0 15,-7 1 0-15,3 3 0 16,-5 6-1-16,2 3 0 0,-2 2-1 15,0 10 0-15,0-10-2 16,0 10 0-16,0 0 0 16,0 0 0-16,0 0 0 15,0 0 0-15,0 0 0 16,0 0 0-16,0 0 0 0,0 0 0 16,0 0 0-16,0 0 0 15,0 0 0-15,0 0 0 16,0 0 0-16,0 0 0 0,0 0 0 15,0 0 0-15,0 0 0 16,0 0 0-16,0 0 0 16,0 0 0-16,0 0 0 0,0 0 0 15,0 0 0-15,0 0 0 16,0 0 0-16,0 0 0 16,0 0 0-16,0 0 0 15,0 0 0-15,0 0 0 16,0 0 0-16,0 0 0 15,0 0 0-15,0 0 0 0,0 0 0 16,0 0 0-16,0 0 0 16,0 0 0-16,0 0 0 15,-7-4 0-15,7 4 0 16,-13 2 0-16,13-2 0 16,-12 10 0-16,-1-1 0 0,0 4 0 15,2-1 0-15,-4 3 0 16,0-2 0-16,0 1 0 0,0 2 0 15,0-4 0-15,5-5 0 16,1 1 0-16,9-8 0 16,-11 9 0-16,11-9 0 0,0 0 0 15,0-9 0-15,6-1 0 16,6 0 0-16,-4-5 0 16,6 0 0-16,1-3 0 15,0 1 0-15,0 0 0 16,-4 5 0-16,3-3 0 15,-8 5 0-15,7 0 0 0,-13 10 0 16,13-14 0-16,-13 14 0 16,12-6 0-16,-12 6 0 15,0 0 0-15,0 0 0 16,13-3 0-16,-13 3 0 16,5 9 0-16,0 0 0 0,2 2 0 15,6 3 0-15,-1 3 0 16,1 0 0-16,-1 1 0 0,0 2 0 15,6-6 0-15,-6 4 0 16,1-6 0-16,-1-2 0 16,1-5 0-16,0-10-67 0,6 5-23 15</inkml:trace>
  <inkml:trace contextRef="#ctx0" brushRef="#br0" timeOffset="532778.6455">12122 8306 288 0,'0'0'9'16,"0"0"2"-16,0 0 5 0,0-10 1 15,0 10 3-15,0 0 3 16,0-10 0-16,0 10 1 15,0 0-6-15,0 0-4 0,2-10-2 16,-2 10-3-16,0 0-1 16,0 0-2-16,12-2-2 15,-12 2 0-15,11 0-2 16,-4 0 1-16,3 0-3 16,-1 0 0-16,2 0 0 0,-4 5 0 15,5-3 0-15,-4 6 0 16,2-1 0-16,0 3 0 15,3-3 0-15,-1 3 0 0,1-1 0 16,-1 3 0-16,3-3 0 16,-3-1 0-16,0-1 0 15,1-2 0-15,-1 0 0 16,-5-5 0-16,-7 0 0 0,13 5 0 16,-13-5 0-16,0 0 0 15,0 10 0-15,0-10 0 16,-15 12 0-16,3-5 0 15,0 1 0-15,-6-1 0 0,0 2 0 16,-1 2 0-16,-1-1 0 16,-3 1 0-16,3 1 0 15,0-3 0-15,-2 1 0 16,4 2 0-16,1-4 0 0,3-1 0 16,1-2 0-16,3 3 0 15,10-8 0-15,-9 1 0 16,9-1 0-16,0 0 0 15,0 0 0-15,0 0 0 16,9 0 0-16,1 0 0 0,-10 0-16 16,18-6-72-16,-4 3-3 15</inkml:trace>
  <inkml:trace contextRef="#ctx0" brushRef="#br0" timeOffset="534230.4829">12218 8432 260 0,'0'0'7'0,"0"0"4"0,-10 3 3 15,10-3 3-15,-10 5 2 16,10-5 0-16,-20 4 4 0,8-4 0 16,0 0-5-16,-6 0-4 15,-1 0-3-15,-1 0-2 16,-5 0-1-16,-3 0-1 0,3 0-1 16,-5 0-1-16,6 0-1 15,-1-4 0-15,0-1 0 16,5-8 0-16,1 1-1 15,1-3 0-15,1-2 0 16,2 0-1-16,0-4 1 0,-5 1-1 16,2 1-1-16,4-1 1 15,-2 3-1-15,-1-2 0 16,2 0 0-16,0 1 1 16,3-1-2-16,0 0 0 15,2-1 0-15,-1 0 0 16,2 2 0-16,2-6 0 0,-4 4 0 15,4-7 0-15,-4 4 0 16,-1-4 0-16,3 3 0 0,-3-1 0 16,-1 2 0-16,3-1 0 15,0 1 0-15,2 4 0 16,1-6 0-16,0 4 0 0,2 0 0 16,-3-1 0-16,3-3 0 15,0 0 0-15,0 0 0 16,0 0 0-16,3 1 0 15,0-1 0-15,-1 0 0 16,3 0 0-16,0 0 0 16,0 0 0-16,0 0 0 0,0 1 0 15,0 0 0-15,3-1 0 16,-1-1 0-16,-2 5 0 16,5-2 0-16,-5 4 0 15,2-2 0-15,-2 1 0 0,3-2 0 16,-1 3 0-16,0-3 0 15,3 1 0-15,-2-4 0 16,2 3 0-16,0-2 0 0,5 2 0 16,0-2 0-16,0 3 0 15,2 1 0-15,1 0 0 16,-1 3 0-16,6 0 0 16,-6 1 0-16,6 2 0 0,-2-1 0 15,3 0 0-15,0 0 0 16,3-2 0-16,6 2 0 15,-3 2 0-15,2-4 0 16,3 5 0-16,-2-3 0 16,1 3 0-16,-1 1 0 0,-2 2 0 15,-1 4 0-15,0-2 0 16,3 2 0-16,-5-1 0 16,-2 4 0-16,4 0 0 15,0-1 0-15,-2 3 0 16,3-3 0-16,-5 1 0 0,1 2 0 15,1-3 0-15,-1 0 0 16,0 3 0-16,-4 0 0 0,-1 0 0 16,-2 0 0-16,0 3 0 15,0 2 0-15,2 1 0 16,-3 0 0-16,2 3 0 0,2 0 0 16,-2 2 0-16,2 1 0 15,2 0 0-15,-3 3 0 16,1 2 0-16,0 1 0 15,-1 0 0-15,1-2 0 0,-2 4 0 16,0-1 0-16,-2 6 0 16,2-4 0-1,-4 3 0-15,1 1 0 16,-5-3 0-16,3 3 0 0,0-2 0 16,-3 1 0-16,2-2 0 15,-1 4 0-15,1-4 0 0,-3-3 0 16,0 1 0-16,1-3 0 15,-5 0 0-15,-1-2 0 16,2-1 0-16,-1-2 0 0,-3-12 0 16,3 15 0-16,-3-15 0 15,0 14 0-15,0-14 0 16,0 8 0-16,0-8 0 16,0 0 0-16,0 0 0 0,0 0 0 15,-10 2 0-15,10-2 0 16,-13-2-30-16,-6-4-60 15,8 2-2-15</inkml:trace>
  <inkml:trace contextRef="#ctx0" brushRef="#br0" timeOffset="534661.0908">12415 7303 329 0,'0'0'8'15,"0"0"4"-15,0 0 4 16,-12-8 3-16,12 8 1 0,0 0 0 16,-14-4 1-16,14 4 1 15,0 0-6-15,0 0-5 16,0 0-1-16,18 9-3 16,-6 2-7-16,4-2 0 15,2 6 0-15,3 0 0 0,-1-1 0 16,3 1 0-16,2 3 0 15,-3-6 0-15,0-1 0 16,1-4 0-16,-4-2 0 16,-1-1 0-16,0-1 0 0,-6 0 0 15,0-3 0 1,-4 0 0-16,-8 0 0 0,12-13 0 16,-7 4 0-16,-5-4 0 15,0-5 0-15,0-1 0 16,0-4 0-16,0 4 0 0,-3-2 0 15,1 5 0-15,0-5 0 16,-1 9 0-16,3 0 0 0,0 12 0 16,0-10 0-16,0 2 0 15,-9 7-81-15,14-2-10 16</inkml:trace>
  <inkml:trace contextRef="#ctx0" brushRef="#br0" timeOffset="551322.1352">7207 8400 392 0,'0'0'7'0,"0"0"4"16,-2-10 1-16,2 10 2 16,-13-17 1-16,8 2 0 0,0 3 1 15,3-6 0-15,2-2-6 16,4 1-7-16,6 2-3 15,8-1 0-15,5 0 0 0,-1 8 0 16,0 0 0-16,3 5 0 16,0 5 0-16,-5 3 0 15,-5 9 0-15,-6 7 0 16,-3 5 0-16,-6 3 0 0,-3 5 0 16,-7 1 0-16,-4-1 0 15,-2-1 0-15,4-1 0 16,-1-4 0-16,6-7 0 15,7-4 0-15,7-5 0 16,8-6 0-16,11-1 0 0,8-3 0 16,3-5 0-16,3 0 0 15,10 0 0-15,-11 0 0 16,2 5 0-16,-7 0 0 0,-4 3 0 16,-8 7 0-16,-7 5 0 15,-9 3 0-15,-7 1 0 16,-9 8 0-16,-5 1 0 15,-15 2 0-15,-7 2 0 16,-7-1 0-16,-4 4 0 0,-4-8 0 16,5-2 0-16,4-5 0 15,1-6 0-15,10-6 0 0,7-8 0 16,13-2-5 0,4-13-18-16,8-10-46 15,10 0-20-15</inkml:trace>
  <inkml:trace contextRef="#ctx0" brushRef="#br0" timeOffset="551806.3604">7906 8370 432 0,'0'0'6'0,"-3"-9"0"16,3 9 2-16,-7-12 1 15,-4 1 0-15,4 4 0 16,-7-1 0-16,-4 3 0 0,0 5-4 16,-1 2-3-16,1 9 0 15,-3 2-1-15,5 1-1 16,6 4 0-16,2-1 1 16,8-3-1-16,3-1 1 0,9-3-1 15,3-5 2-15,5-5-2 16,0-3 0-16,0-9 0 15,0-5 0-15,0-8 0 16,-5-4 0-16,-2-12 0 0,-9-3 0 16,-1-6 0-16,-6-2 0 15,-7-6 0-15,-7 3 0 16,-6 5 0-16,-2 3 0 16,0 9 0-16,1 9 0 0,1 12 0 15,8 9 0-15,3 11 0 16,7 13 0-16,5 9 0 15,15 13 0-15,5 6 0 0,5 6 0 16,5 2 0-16,7 5 0 16,0-7 0-16,6-3 0 15,-7-6-19-15,9-6-21 16,0-9-46-16,-10-12-2 16</inkml:trace>
  <inkml:trace contextRef="#ctx0" brushRef="#br0" timeOffset="552326.6408">8191 8142 411 0,'0'0'4'0,"0"0"2"0,-10 0 0 16,10 0 1-16,-9 6 0 15,9-6 2-15,-11 20-1 16,9-6 1-16,2 3-4 16,0 3-1-16,10-3-1 0,2 1-1 15,6-6 0-15,4-4-1 16,1-6 1-16,4-2-1 15,0-12 0-15,-2-6-1 16,3-2 2-16,-9-7-1 16,-1 0 0-16,-8 0 1 0,-8 0-1 15,-2 2-1-15,-12 7 1 16,-3 7 0-16,-10 8-1 16,-2 3 0-16,-1 7-1 15,1 6 0-15,5 6-3 16,4-1-2-16,6 0-5 15,5-4-6-15,7-14-8 0,12 7-11 16,5-8-13-16,8-13 0 16,3-6 0-16,4-7 4 0,-5-10 13 15,6-6 17-15,-12-8 22 16,0 1 21-16,-9-4 18 16,-4 4 4-16,-8 6 2 0,0 2-3 15,-11 9-8-15,2 12-10 16,-3 8-10-16,-1 13-6 15,3 7-6-15,3 15-4 0,3 12-5 16,4 10 0-16,11 2 0 16,3 9 0-16,9 2 0 15,2-5 0-15,5 2 0 16,2-7 0-16,3-4 0 16,-3-13-16-16,0-1-15 15,-7-2-37-15,0-12-21 0</inkml:trace>
  <inkml:trace contextRef="#ctx0" brushRef="#br0" timeOffset="552464.8009">8597 8068 395 0,'0'0'5'0,"0"0"2"0,-6-10 0 15,6 10 1-15,0-9 0 16,11-2 0-16,6 1-1 16,5-3-1-16,13 6-11 15,3-10-18-15,-1 5-57 0,17 2 0 16</inkml:trace>
  <inkml:trace contextRef="#ctx0" brushRef="#br0" timeOffset="553022.5311">7352 9297 426 0,'-18'8'5'0,"-12"4"2"16,-7 3 1-16,-1 2 2 16,-4-1 1-16,5-2 0 15,5-8 1-15,16-6 1 0,29-14-5 16,40-25-8-16,38-18 0 16,31-17 0-16,32-16 0 15,30-7 0-15,18-2 0 16,19-7 0-16,0 2 0 15,-2 2 0-15,-16 15 0 0,-16 11 0 16,-28 12 0-16,-35 11 0 16,-33 19 0-16,-38 17 0 15,-37 17 0-15,-29 9 0 0,-40 18 0 16,-30 18 0-16,-34 12 0 16,-25 13 0-16,-22 11 0 15,-20 8 0-15,-15 14 0 16,-15 1 0-16,-2 3 0 0,7-2 0 15,15-3 0-15,18-6 0 16,22-17 0-16,32-11 0 16,32-20 0-16,38-15 0 15,37-21 0-15,30-13 0 0,47-30 0 16,37-21 0-16,38-18 0 16,29-14 0-16,34-17 0 15,18-11 0-15,21-1 0 16,9-4 0-16,-4 8 0 0,-8 5 0 15,-22 15 0-15,-30 12 0 16,-25 18 0-16,-37 11 0 16,-27 21-15-16,-18 7-73 0,-48 13-4 15</inkml:trace>
  <inkml:trace contextRef="#ctx0" brushRef="#br0" timeOffset="563757.1777">17024 8650 275 0,'0'0'8'0,"0"0"4"16,-15 0 2-16,15 0 3 0,-7 13 2 15,4-3 1 1,0 5 3-16,3 4-1 0,8-2-5 16,2 3-3-16,4-2-2 15,9-6 0-15,7-9-2 16,9-8 0-16,11-20-1 0,15-22 0 16,15-21-1-16,13-16-8 15,18-17 0-15,10-6 0 0,4 1 0 16,-6 8 0-16,-5 11 0 15,-14 21 0-15,-21 17-16 16,-15 10-59-16,-13 39-13 16</inkml:trace>
  <inkml:trace contextRef="#ctx0" brushRef="#br0" timeOffset="564970.3942">17394 11662 235 0,'0'0'6'0,"0"0"5"15,-3 14 2-15,3-14 4 16,0 14 2-16,0-14 4 0,8 18 2 15,5-16 3-15,7-2-3 16,12-13-2-16,12-16-3 16,14-18-2-16,22-16-4 15,19-18-2-15,23-18-3 0,20-6-4 16,7-3-2-16,5 4-3 16,0 7-3-16,-7 20-8 15,-21 12-19-15,-14 23-56 16,-29 21-1-16</inkml:trace>
  <inkml:trace contextRef="#ctx0" brushRef="#br0" timeOffset="568074.2941">17960 6278 267 0,'0'0'1'0,"-13"-8"0"16,-8 4 0-16,-5-2 0 0,-7 0 0 15,-17 1 0-15,-13 3 0 16,-11 0 0-16,-10 2-1 16,-8 2 2-16,-8 3 0 15,-9 9 2-15,2-2 1 0,-2 2 4 16,5 8 1-16,3 2 1 16,14 9 4-16,11 5-1 15,18 10 1-15,17 12-1 16,11 15-1-16,9 7-2 0,12 16-2 15,6 12-1-15,3 14-2 16,0 9-2-16,0 9 1 16,0 6-1-16,3 2 2 15,-1 12 0-15,1-1 1 16,-1 8 0-16,3 0 0 16,-4 6 1-16,7 8-1 0,-2 4 0 15,-3 9-3-15,-3 0 0 16,2 0-3-16,-2 3 1 0,0-3-1 15,0-3 0-15,0-5 0 16,0 1 0-16,-5-8-1 16,5-1 2-16,3 3 1 15,2-4-3-15,-1 2 0 0,4-4 0 16,7 2 0-16,-4-1 0 16,8-4 0-16,-8-3 0 15,5-11 0-15,-4 0 0 16,-2-10 0-16,-2 0 0 0,-6-12 0 15,-2-2 0 1,0-4 0-16,-4-4 0 0,-5-4 0 16,0-2 0-16,-3-3 0 15,-2-9 0-15,3-3 0 16,0-3 0-16,2-10 0 16,-3-7 0-16,3-7 0 0,1-9 0 15,4-9 0-15,2-7 0 16,2-8 0-16,0-3 0 0,0-9 0 15,2-3 0-15,6-4 0 16,-2-6 0-16,8-4 0 16,6-4 0-16,10-6 0 15,19-7 0-15,33-2 0 0,38-17 0 16,86-9 0-16,22-20 0 16,61 2-78-16,54-7-10 15</inkml:trace>
  <inkml:trace contextRef="#ctx0" brushRef="#br0" timeOffset="693116.3385">20937 7793 274 0,'0'0'6'0,"0"0"1"15,-8 0 4-15,8 0 0 16,-12 2 4-16,12-2 1 15,-15 0 1-15,5 0 4 16,0-2-4-16,-5-1-3 0,2-4-2 16,1 2-1-16,-9-5-1 15,5-2-2-15,-2 0 0 16,1-5-3-16,0-4 1 16,-5-2-2-16,9 0 0 0,1-5 0 15,1-7-1-15,2 3-1 16,2-5 0-16,-2-1 1 15,5 0-2-15,-1-3 1 16,5-3-1-16,-3 2 0 16,3 2 0-16,0-2 0 0,3 2 0 15,-1-2 0-15,5 5-1 16,2 5 2-16,0 2-1 16,1 0 0-16,0 6 0 0,-2 4 1 15,-1 0-1 1,0 5 0-16,-6 0 1 0,9 1-2 15,-6 4 0-15,-1 0 0 16,2 1 0-16,-1 1 0 16,0-2 0-16,3 2 0 0,-7 8 0 15,12-15 0-15,-12 15 0 16,16-9 0-16,-16 9 0 16,12-8 0-16,-12 8 0 0,16-3 0 15,-16 3 0-15,21-2 0 16,-8 2 0-16,6-3 0 15,6 1 0-15,7 0 0 16,8-3 0-16,10 0 0 0,5-6 0 16,14 2 0-16,6-6 0 15,5-3 0-15,9 1 0 16,2-3 0-16,4 1 0 16,-1-1 0-16,2 2 0 0,-10 3 0 15,-4 0 0 1,-4 6 0-16,-9-1 0 0,-5 2 0 15,-4 1 0-15,-7 2 0 16,-4-2 0-16,-2-1 0 16,-5 3 0-16,1 0 0 15,-6-3 0-15,-5 3 0 0,-4 4 0 16,-3-2 0-16,-8 0 0 16,-4 1 0-16,-13 2 0 0,12-3 0 15,-12 3 0-15,0 0 0 16,0 0 0-16,0 0 0 15,0 11 0-15,0-1 0 16,0 7 0-16,0 5 0 0,-6 7 0 16,4 9 0-16,-2 4 0 15,0 8 0-15,3 9 0 16,-3 3 0-16,4-2 0 16,0 4 0-16,5 0 0 0,3-2 0 15,-3-2 0-15,1-9 0 16,4 2 0-16,-3-9 0 15,-3-2 0-15,-1-7 0 16,0-3 0-16,-3-5 0 16,0-7 0-16,0-2 0 0,0-6 0 15,0-12 0-15,0 12 0 16,0-12 0-16,0 0 0 16,-10 3 0-16,10-3 0 0,-11 0 0 15,11 0 0-15,-15 0 0 16,9 0 0-16,-7 0 0 15,13 0 0-15,-21 8-84 16,21-8-8-16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54:18.510"/>
    </inkml:context>
    <inkml:brush xml:id="br0">
      <inkml:brushProperty name="width" value="0.05292" units="cm"/>
      <inkml:brushProperty name="height" value="0.05292" units="cm"/>
      <inkml:brushProperty name="color" value="#00B050"/>
    </inkml:brush>
  </inkml:definitions>
  <inkml:trace contextRef="#ctx0" brushRef="#br0">1183 2581 104 0,'0'0'4'15,"0"0"2"-15,6 0 2 16,-6 0 4-16,16 0 2 16,-2 3 2-16,7-2 1 15,2-1 0-15,12 3-1 0,10-3-2 16,4 2-3-1,11-2-3-15,10 0-1 0,7 0-2 16,10 0 1-16,14-2-1 16,2-2 0-16,8-2 1 15,8-1-1-15,3 0 1 0,13-1 1 16,12 1-2-16,5 0 1 16,6 2-2-16,6-2 0 0,6-1 1 15,6 3-2-15,13 0-1 16,0 0-1-16,-3-3 1 15,8 1-1-15,0-4 0 16,12 2 1-16,3 1 1 0,-3-4 1 16,-3 5 0-16,7-3 1 15,11 2 0-15,-5-1 0 16,6 0-1-16,-1 3 1 16,0-5-3-16,3 7 0 15,2-7 0-15,1 7-1 16,-6-1 0-16,2 0-1 15,-5-2 2-15,2 4-1 0,-8-2 2 16,1 3 0-16,1-1-1 16,-9-2 2-16,5 5 0 15,-9 0 1-15,-1-2-1 0,-4 2 1 16,1 0-1-16,-5 0 0 16,0 0 0-16,-6 0-1 0,-3 0 0 15,2 0 0-15,-3-2 0 16,-8 2 0-16,-7-3 1 15,-8 1 0-15,-5-1 0 16,-10 0 0-16,-7-1 1 0,-13 2-1 16,-10-1-1-16,-12 0 1 15,-4 1 0-15,-17 2-1 16,-4 0-1-16,-12 0 1 16,-10 0-2-16,-6 0 0 15,-8 0 1-15,-10 2-2 16,-3 1 1-16,-11 2-1 0,-2-1-1 15,-2 7-5-15,-3-4-21 16,-10 8-54-16,12 2-3 16</inkml:trace>
  <inkml:trace contextRef="#ctx0" brushRef="#br0" timeOffset="1696.6862">6752 4974 157 0,'0'0'1'15,"0"0"5"-15,0 0 6 16,5 0 4-16,-5 0 3 0,23 0 3 15,-4 0 2 1,6 2 2-16,13-2-1 0,11 0-2 16,8 0-5-16,15-2-5 15,13-1-1-15,8-1-2 16,15 4-3-16,12-3-1 0,2 3-2 16,7 0 0-16,10 3-2 15,5 1 0-15,5 1 0 16,4 3-1-16,8-4 1 15,3 2-1-15,4-4 2 16,11 1-1-16,6-2 0 16,1 3 1-16,15-2 1 0,3 0-1 15,8 1 0-15,1 0 0 16,8 0-1-16,4-2 0 0,-2-1 0 16,4 0-1-16,-6 0 0 15,0 0 0-15,-10-1 0 16,-4-5 0-16,-7 1 0 15,-8-1 1-15,-15 2 0 16,-8-1 0-16,-13 0 0 0,-16 3 1 16,-14-3-1-16,-16 2 0 15,-23 3 0-15,-18 0-1 16,-14 3-1-16,-18 4-6 16,-9 1-42-16,-19 6-33 15,-9-1-2-15</inkml:trace>
  <inkml:trace contextRef="#ctx0" brushRef="#br0" timeOffset="5504.5459">9616 11321 254 0,'0'0'9'0,"0"0"3"0,0 0 5 16,0 0 2-16,-8-8 1 15,8 8-2-15,0 0 1 16,0 0 1-16,-7 5-7 0,4 3-5 16,3 6-3-16,0 6-2 15,0 5 0-15,0 2 1 16,0 5 0-16,3 1 0 16,-3 1-1-16,0 3 0 15,0-1-1-15,0-2 1 0,-3-2-1 16,-1 0 1-16,1-2-1 15,-2-3-1-15,0-2 0 16,0-4 1-16,3-5-1 16,-4-5 0-16,5-2 0 0,1-9 1 15,-3 12 1-15,3-12 1 16,0 0 2-16,0 0-1 16,0 0 0-16,0 0 0 15,0 0 1-15,-7-12-2 16,6 3-1-16,1-2 0 15,-3-5-1-15,3-2-1 0,0-1 1 16,-2-4 1-16,2 0-3 16,0 1 0-16,0-6 0 0,0 4 0 15,0 0 0-15,0-2 0 16,0-1 0-16,0-1 0 16,2 5 0-16,1-5 0 15,-2 0 0-15,6 1 0 0,-3 3 0 16,2-4 0-16,-2 3 0 15,5-2 0-15,0 3 0 16,1-4 0-16,-3 3 0 16,3 0 0-16,0 1 0 0,0 0 0 15,-3 0 0-15,4 0 0 16,-4 2 0-16,0 0 0 16,1 0 0-16,0 3 0 15,-1-3 0-15,3 3 0 16,-2-1 0-16,-1 3 0 15,0-4 0-15,0 4 0 0,-2-3 0 16,2 3 0-16,2 0 0 16,-2-3 0-16,0 5 0 15,0-3 0-15,3 1 0 0,-2-2 0 16,4 1 0-16,1 1 0 16,-1-1 0-16,3 1 0 15,2 0 0-15,1 2 0 0,0 1 0 16,1-2 0-16,2 2 0 15,-4 3 0-15,0 2 0 16,3-4 0-16,-3 6 0 16,0 0 0-16,-2-1 0 0,6 3 0 15,-3 0 0-15,-4 3 0 16,6-1 0-16,-3 1 0 16,3 2 0-16,-2 0 0 15,-1 0 0-15,3 0 0 16,-1 5 0-16,-1-3 0 0,2 6 0 15,0-4 0-15,-2 4 0 16,-3 2 0-16,4-3 0 16,-1 6 0-16,-1-4 0 15,0 1 0-15,0 5 0 0,1-2 0 16,3-1 0-16,-2 1 0 16,-1 1 0-16,-2 1 0 15,2 1 0-15,0-2 0 0,-1 6 0 16,-4-3 0-16,-1 1 0 15,0 4 0-15,0-3 0 16,-4 4 0-16,-1-1 0 16,1 0 0-16,-1 3 0 0,-1 1 0 15,1-2 0-15,-2-2 0 16,3 5 0-16,-4-4 0 16,4 2 0-16,-1-1 0 15,-2 3 0-15,3-7 0 16,-3 5 0-16,2 0 0 15,-2 1 0-15,-3-3 0 0,3 3 0 16,1 0 0-16,-4-1 0 16,3 2 0-16,0 1 0 15,-3-1 0-15,3 0 0 0,0 1 0 16,3-1 0-16,-3 0 0 16,2-1 0-16,-2 6 0 15,2-8 0-15,0 1 0 0,-1 1 0 16,2-1 0-16,-4-1 0 15,-1-5 0-15,3 3 0 16,-4-5 0-16,3 1 0 16,-3-4 0-16,-2 1 0 0,3-2 0 15,-3-4 0-15,0 4 0 16,0-6 0-16,0-7 0 16,0 15 0-16,0-15 0 15,0 10 0-15,0-10 0 0,0 0 0 16,-3 10 0-16,3-10 0 15,0 0 0-15,0 0 0 16,0 0-59-16,0 0-34 16</inkml:trace>
  <inkml:trace contextRef="#ctx0" brushRef="#br0" timeOffset="6447.6621">8749 11843 179 0,'0'0'9'0,"0"0"6"16,0 0 4-16,0 0 3 0,0 0 2 15,-4-10 0-15,4 10 0 16,0 0 0-16,0 0-7 16,0 0-3-16,0 0-2 0,6 3-2 15,6 1 0 1,10 4 0-16,8-1 1 0,10-2 3 16,12 3-3-16,13-5 0 15,8-2-1-15,15-1-1 16,16 0-1-16,8-1-1 0,10-4-2 15,11-3 0-15,0 1-1 16,7-1-1-16,2 1-3 16,-1 2 0-16,0 3 0 15,-6-1 0-15,-3 3 0 0,-8 0 0 16,-4 0 0-16,-9 3 0 16,-6 1 0-16,-11-1 0 15,-15 0 0-15,-6-2 0 0,-13-1 0 16,-9 3 0-16,-13 0 0 15,-10-3 0-15,-9 0 0 16,-8 0 0-16,-11 0 0 16,0 0 0-16,0 0 0 0,0 0 0 15,0 0 0-15,-13 0 0 16,-2 5 0-16,-5-5 0 16,-3 7-24-16,-4-2-62 15,-5 3-3-15</inkml:trace>
  <inkml:trace contextRef="#ctx0" brushRef="#br0" timeOffset="6897.6497">9305 11947 341 0,'0'0'7'16,"0"0"4"-16,0 0 4 15,7-12 3-15,-7 12-1 0,9-10 1 16,-9 10 0-16,0 0 2 16,0 12-6-16,-9 11-5 15,-6 4-2-15,-4 11-2 16,-4 3-1-16,-4 7-1 0,-3 1 1 16,1-4-4-16,-1-1 0 15,5-3 0-15,0-9 0 0,5-3 0 16,3-4 0-16,6-6-4 15,4-6-2-15,5-3-7 16,2-10-11-16,7 0-35 16,6-5-28-16,6-10 0 0</inkml:trace>
  <inkml:trace contextRef="#ctx0" brushRef="#br0" timeOffset="7109.8713">9576 11967 387 0,'0'0'5'0,"0"0"1"15,0 0 3-15,0 0 1 16,0 0 2-16,0 9 1 0,-8 12 0 16,-7 4 0-16,-4 4-3 15,-1 8-3-15,-7 1-1 16,-1 1-3-16,3-1-1 0,3-4-1 16,2-7-1-16,7-2-3 15,4-4-4-15,1-6-9 16,8-6-15-16,3 1-43 15,11-10-10-15</inkml:trace>
  <inkml:trace contextRef="#ctx0" brushRef="#br0" timeOffset="7316.3011">9792 11957 373 0,'0'0'6'0,"0"0"3"16,10-2 0-16,-10 2 2 0,11 0 1 15,-11 0 2-15,4 20 0 16,-4-1 0-16,-2 6-5 15,-11 7-2-15,-2 8-1 16,-2 2-1-16,-4 3-2 16,2-5-2-16,-3-1-1 0,5-3-1 15,4-10-2-15,5 1-7 16,4-12-8-16,4-5-12 16,7-2-30-16,3-8-24 0,12-15-3 15</inkml:trace>
  <inkml:trace contextRef="#ctx0" brushRef="#br0" timeOffset="7529.3368">10197 11904 384 0,'0'0'5'16,"0"0"1"-16,0 0 2 15,16-6 2-15,-16 6 1 16,4 10 3-16,-4 10-2 16,-2 4 1-16,-10 8-4 0,-6 3-2 15,0 7-1-15,-3 1-2 16,-2-4-2-16,0 1-2 15,7-5-1-15,0-6-2 16,8-7-6-16,2-4-6 16,6-9-10-16,0-9-15 0,14-2-40 15,11-11-5-15</inkml:trace>
  <inkml:trace contextRef="#ctx0" brushRef="#br0" timeOffset="7881.9359">10635 11863 362 0,'0'0'4'0,"10"0"3"15,-1 0 0-15,2 3 3 16,-1 9 0-16,-3 3 2 16,1 8 0-16,-6 4 0 0,-4 6-3 15,-11 8-2-15,-2 1-1 16,-2-3-2-16,-3 1-2 16,0-6-1-16,3-3-1 15,5-4-1-15,2-10-2 16,7-7-4-16,3-10-5 0,5 0-8 15,10-7-7-15,3-13-15 16,9-9-11-16,3-7-6 16,9-8-1-16,8 2 19 15,-2-3 24-15,5 8 20 0,-8 0 12 16,0 14 18-16,-10 4 20 16,-2 11 3-16,-12 8 0 15,-8 15-12-15,-6 7-19 0,-4 6-8 16,-2 9-3-16,-3-1-3 15,-2 10-5-15,0-7-7 16,2 8-30-16,5-5-48 16,0-7-1-16</inkml:trace>
  <inkml:trace contextRef="#ctx0" brushRef="#br0" timeOffset="20016.0899">6736 11960 114 0,'0'0'6'0,"0"0"2"16,14 0 2-16,-14 0 3 16,16 0 2-16,-5 2 1 15,6 0 2-15,-2 1-2 0,8 2-1 16,-4-2-4-16,9-2-1 16,6 3-2-16,0 0 0 15,5-4-1-15,3 0 0 16,2 0-2-16,4 3 1 0,7-3-1 15,-1 0 0-15,-2 0-1 16,10-3-1-16,4-1 0 16,8 0 0-16,6 3-1 15,1-4-1-15,5 2 2 0,5 0-3 16,1-1 1-16,5 1 0 16,5 1-1-16,-3-1 1 15,2 1 0-15,5-4-1 16,-1 5 1-16,8-5 0 15,9 2 0-15,-7-1 0 0,2 0 0 16,7 0 1-16,-1 3-1 16,2-4 1-16,2 4 0 15,0 2-1-15,-8-3 1 16,10 2-1-16,1-2-1 16,-4 3 1-16,-1-3 0 0,6 1 0 15,4-1 0-15,-6-1-1 16,2-2 1-16,4 1 0 0,-8-2 0 15,2-1-1-15,3 0 0 16,-3 1 0-16,-2-1 1 16,4-1-1-16,4 1 0 15,-8 4 1-15,4-1-1 0,-2 0 0 16,-4 0 1-16,-4 2-1 16,0 2 0-16,-15-2 0 15,-7 0 0-15,-7 1 0 16,-10 2 0-16,-6-3-1 0,-14 0-1 15,-8 2-3 1,-9-5-3-16,-9 1-11 0,-8 5-21 16,-16-6-30-16,-2 2-2 15</inkml:trace>
  <inkml:trace contextRef="#ctx0" brushRef="#br0" timeOffset="21114.0878">6521 11893 135 0,'0'0'5'0,"10"0"2"16,5-3 2-16,5 2 2 0,10 1 2 15,4-6 3-15,12 1 1 16,8-1 2-16,10 2-4 0,9-1 0 15,1 0-4-15,6 0 0 16,1 0-3-16,4 3 0 16,4-4-3-16,6 2 0 15,-1 1-2-15,4-1 0 0,3 1-1 16,-1-2 2-16,9 3-2 16,6-3 0-16,-4 3-1 15,6-1 0-15,-2 0 0 16,2-2 0-16,4 4 0 15,6-5 0-15,-5 4-1 0,0-4 1 16,7 2-1 0,-3-2 1-16,4 2-1 0,2-1 1 15,-8-3 0-15,-2 3 0 16,2 2-1-16,0-1 2 16,-4 1-1-16,-6 1 0 0,6 2 1 15,-6-3-1-15,3 3 0 16,1-2 0-16,-3 2 0 15,-1 0 0-15,1-2 0 0,5 2-1 16,-7-3 1-16,2 0-1 16,-3 1 0-16,-8 0 1 15,8-1-1-15,0 0 0 16,-5 1 0-16,-5 0 0 0,2-1 1 16,-5 1-1-16,4 0 0 15,-1-1 1-15,-6 0-1 16,-4 1 0-16,0-1 1 0,0 3-1 15,-5 0 1-15,-2 0-1 16,-5 0 0-16,-6 0 0 16,-2 0 1-16,-4 0-1 15,-6 0 0-15,-5 0 0 16,-8 3 1-16,1-3-1 16,-13 2 0-16,-7-2 1 15,-5 3-1-15,-8-3-3 0,-4 0-3 16,-13 0-4-16,12 3-10 15,-12-3-32-15,-2 7-19 0</inkml:trace>
  <inkml:trace contextRef="#ctx0" brushRef="#br0" timeOffset="21925.6821">6727 11975 219 0,'0'0'3'16,"12"0"4"-16,8 0 3 15,5 0 1-15,12-3 1 0,16-2 1 16,9 0 2-16,12 0 1 16,11-2-3-16,7 0-2 15,13-1-1-15,6-2-2 16,1 3-1-16,5-3-1 0,5 3 1 16,5-4-3-1,3 4-1-15,13-4 0 0,-1 5 0 16,5-2-1-16,7 1-1 15,7-4 0-15,5 4 0 16,9 0 0-16,-7 0 0 16,2 2-1-16,1 0 1 0,4-3-1 15,-7 7 1-15,1-7 0 16,0 2-1-16,-2 5 1 16,2-8 0-16,-2 7-1 15,5-5 0-15,-6 2 1 0,6 2-2 16,-4-2 1-16,4 5 0 15,-6-3-1-15,-1 3-1 0,-2 0-1 16,-9 0-3-16,-2 3-1 16,-15 2-2-16,-8-2-3 15,-7 2-5-15,-20 0-18 16,-13-1-37-16,-2-1-1 16</inkml:trace>
  <inkml:trace contextRef="#ctx0" brushRef="#br0" timeOffset="25513.7589">7876 12688 402 0,'0'0'5'15,"0"0"4"-15,0 0 1 16,2-10 2-16,-2 10 0 16,0 0 1-16,0 0 1 0,3 13 0 15,-3 4-5-15,0 3-3 16,0 5-1-16,0 2-5 16,0 5 0-16,0-2 0 0,0 2 0 15,0-8 0-15,0 0 0 16,0-5 0-16,0-2 0 15,0-4 0-15,0-4-4 16,0-9-15-16,0 0-31 0,0 0-37 16,4-14-2-16</inkml:trace>
  <inkml:trace contextRef="#ctx0" brushRef="#br0" timeOffset="25977.208">7846 12383 361 0,'0'0'7'0,"-5"-10"2"16,5 10 3-16,-15-17 1 0,3 12 0 15,-6 0 0-15,-8 3 1 16,-8 6 1-16,-8 16-4 16,-3 18-3-16,1 9-1 15,-4 18-1-15,9 8 0 16,1 14 0-16,11 3 0 0,9 4-2 15,12-2-4-15,10-3 0 16,11-8 0-16,10-9 0 16,15-10 0-16,2-15 0 15,10-9 0-15,8-14 0 16,3-14 0-16,11-10 0 16,-2-18 0-16,-1-9 0 0,4-12 0 15,-5-11 0-15,-6-12 0 16,-4-10 0-16,-10-9 0 0,-8-13 0 15,-19-6 0-15,-16-4 0 16,-12 0 0-16,-20 8 0 16,-17 12 0-16,-17 11 0 0,-19 25 0 15,-16 19 0-15,-8 27 0 16,-13 22 0-16,-4 30 0 16,-5 27 0-16,2 19 0 15,3 28 0-15,-1 15-37 16,16 22-52-16,1 11-4 0</inkml:trace>
  <inkml:trace contextRef="#ctx0" brushRef="#br0" timeOffset="33422.7357">13101 9344 384 0,'0'0'8'0,"0"0"3"16,-5-15 3-16,5 15 1 15,-7-15 3-15,5 3 0 16,-2 0 0-16,4-3 2 0,0 0-15 16,8-3-5-16,4 4 0 15,6-1 0-15,-1 0 0 16,6 7 0-16,2 1 0 16,0 5 0-16,-6 2 0 0,1 9 0 15,-2 7 0-15,-11 3 0 16,-2 8 0-16,-5 0 0 15,-8 4 0-15,-4 3 0 16,-7 1 0-16,-4-3 0 0,-3-3 0 16,2-1 0-1,2-8 0-15,0-1 0 0,6-7 0 16,9-4 0-16,7-8 0 0,0 0 0 16,5-5 0-1,13-7 0-15,9-5 0 0,3-7 0 16,7 3 0-16,3-4 0 15,5 3 0-15,-8 0 0 16,-3 4 0-16,-5 1 0 0,-5 7 0 16,-7 2 0-16,-8 8 0 15,-9 0-17-15,0 8-71 16,0-8-3-16</inkml:trace>
  <inkml:trace contextRef="#ctx0" brushRef="#br0" timeOffset="33907.755">13303 8940 352 0,'0'0'5'0,"-11"-12"3"0,4 4 4 16,-6 1 2-16,-1 0 1 15,-3 2 1-15,-12 0 0 16,-1 5 2-16,-3 10-5 0,-8 9-2 15,2 16-2-15,-3 5-2 16,-1 11-1-16,-1 7-1 16,3 7-1-16,2 1-4 0,9 4 0 15,7 2 0-15,9-4 0 16,9 0 0-16,5-5 0 16,17-5 0-16,10-9 0 0,10-4 0 15,11-10 0-15,9-11 0 16,8-6 0-16,2-16 0 15,3-2 0-15,4-12 0 16,0-14 0-16,-1-5 0 0,-4-11 0 16,-2-8 0-16,-7-8 0 15,-3-5 0-15,-9-10 0 16,-16-5 0-16,-15-7 0 16,-11-1 0-16,-17 6 0 15,-17 3 0-15,-15 13 0 16,-15 9 0-16,-11 13 0 0,-12 21 0 15,0 10 0-15,-1 11 0 16,2 16 0-16,9 8 0 16,11 6 0-16,12 9 0 0,18 4 0 15,14 0-78-15,22-2-12 16</inkml:trace>
  <inkml:trace contextRef="#ctx0" brushRef="#br0" timeOffset="35023.4859">19631 7379 402 0,'0'0'7'16,"0"0"2"-16,0 0 3 16,-12-9 3-16,12 9 0 0,-13-13 1 15,13 13 1-15,-2-17 1 16,2 5-18-16,13 1 0 16,4 1 0-16,8 0 0 0,5 4 0 15,0 0 0-15,-2 2 0 16,3 4 0-16,-6 0 0 15,-4 4 0-15,-7 2 0 16,-7 6 0-16,-7 0 0 16,-2 1 0-16,-8 1 0 0,-6-2 0 15,0 5 0-15,-4-2 0 16,5-2 0-16,-4-1 0 16,8-2 0-16,6-2 0 15,5-8 0-15,0 13 0 16,0-13 0-16,16 10 0 0,3-6 0 15,1-2 0-15,5 4 0 16,2-2 0-16,-2 2 0 16,0-2 0-16,-3 4 0 0,-4-1 0 15,-6 3 0-15,-4 0 0 16,-8 2 0-16,-8 2 0 16,-12-5 0-16,-5 3 0 0,-9 3 0 15,-10-5 0-15,-7 2 0 16,-4 1 0-16,-2-3 0 15,5-2 0-15,-4-4 0 0,10-4 0 16,7-3-16-16,11-3-20 16,15-7-51-16,8-7-2 15</inkml:trace>
  <inkml:trace contextRef="#ctx0" brushRef="#br0" timeOffset="35439.1152">19831 6968 375 0,'0'0'5'16,"0"0"4"-16,-16-10 2 16,-1 8 1-16,-10-1 2 0,-10 3 2 15,-8 8 1-15,-13 9 1 16,-4 13-3-16,3 9-4 16,-3 17-3-16,9 2-8 15,6 12 0-15,15 6 0 0,10 2 0 16,19-2 0-16,6-1 0 15,22-6 0-15,9-7 0 16,14-9 0-16,6-9 0 16,14-10 0-16,-1-7 0 15,12-9 0-15,3-16 0 0,3-4 0 16,4-17 0-16,-2-12 0 16,-5-10 0-16,-7-15 0 15,-8-11 0-15,-10-9 0 16,-13-9 0-16,-19-6 0 0,-20-1 0 15,-15 3 0-15,-24 5 0 16,-21 10 0-16,-23 17 0 16,-10 19 0-16,-17 16 0 15,-12 22 0-15,1 17 0 0,-1 23 0 16,10 7-2-16,12 25-86 16,19 2-2-16</inkml:trace>
  <inkml:trace contextRef="#ctx0" brushRef="#br0" timeOffset="52093.8162">16850 15638 214 0,'0'0'7'0,"-17"-12"2"15,-4 0 5-15,-6-6 2 16,-8-1 4-16,-7-16 0 0,-11 0 2 16,-3-11-1-16,-4 1-4 15,0-8-1-15,3-2-4 16,0 2-2-16,6-4-3 15,7 0-1-15,7-5-1 0,10 3-1 16,10-6 0-16,14-3-2 16,8 0 0-16,20-4-1 15,17-3 1-15,18 4 0 16,17-4 0-16,18 0 1 0,14 7 1 16,15-2 0-16,15 8 1 15,8 6 0-15,14 6 0 16,7 8 0-16,-2 7 0 15,10 10-1-15,1 12-2 0,-4 11 1 16,2 4 0-16,-4 18-2 16,-9 9 0-16,-8 7-1 15,-3 12 1-15,-11 5 0 16,-9 10-1-16,-10 5 1 16,-5 7-1-16,-15 0 1 0,-11 3-1 15,-13 5 1-15,-19-2 0 16,-16 4-1-16,-20-4 1 15,-19 4-1-15,-24-4 0 16,-16 1 1-16,-25-5 1 0,-16-3-1 16,-16-2 0-16,-14-4 0 15,-17-8 1-15,-5-5-1 16,-8-7 1-16,-7-6-1 16,-4-5 0-16,-3-8 0 0,-2-9-1 15,0-7 1-15,0-11 0 16,0-2 0-16,5-12 1 15,2-11-2-15,2-9 0 0,9-10 0 16,-1-11 0-16,13-5 0 16,9-9 0-16,12-13 0 15,11-4 0-15,20-7 0 16,15-9 0-16,18-4 0 0,30-4 0 16,18-2 0-16,37-1 0 15,25-1-4-15,37 0-21 16,41 6-59-16,20-5-3 15</inkml:trace>
  <inkml:trace contextRef="#ctx0" brushRef="#br0" timeOffset="57438.4261">5927 11957 24 0,'0'0'0'15,"0"0"-2"-15,0 0 2 0,0 13-2 16,0-13 5-16,5 17 1 16,9-7 6-16,6-2 5 15,15 1 4-15,8-6 3 0,21-1 1 16,15-2 1-16,22-2-3 15,10-3-3-15,24-5-4 16,14 1-5-16,12-8-4 16,9 8 0-16,8-1-3 0,6-3 0 15,10 2 1-15,10-1-2 16,-3-1 0-16,5 3 0 16,15-8 0-16,9 4 0 15,11-1 0-15,7-3 1 0,14-1-2 16,-2 2-5-16,13-1-4 15,8 3 0-15,-2-2-1 16,0 5 0-16,-17-1-2 16,-10 6 1-16,-11 2 1 15,-10 3 5-15,-20 2 2 16,-19 2-4-16,-10 5-7 0,-16 3-12 16,-19 2-9-16</inkml:trace>
  <inkml:trace contextRef="#ctx0" brushRef="#br0" timeOffset="58102.2815">6387 12054 0 0,'59'-6'7'16,"38"2"4"-16,30-3 2 15,37-1 1-15,32-2 2 0,41-1-1 16,23-3 0-16,24-4 0 15,9 6-6-15,14-2-2 16,3-1-1-16,13 1-1 16,5 1-1-16,16 3 1 0,8-2 0 15,1 2-2-15,-3 5 1 16,6 2-1-16,-5 3-2 16,-1 0-1-16,-7 3-3 15,-15 2-1-15,-7 2-10 16,-20-1-33-16,-13 3-1 0</inkml:trace>
  <inkml:trace contextRef="#ctx0" brushRef="#br0" timeOffset="62502.3102">8696 12931 348 0,'0'0'6'0,"0"0"2"15,0 0 4-15,0 0 1 0,-5-9 1 16,5 9 0-16,0 0 0 16,0 0 0-16,0 0-5 15,0 0-2-15,0 0-3 16,10 14-2-16,0-1-1 0,-2 4 1 15,1 0-1-15,1 2 0 16,1 2-1-16,-2-1 1 16,-3-4-1-16,5 0 0 15,-3-4 1-15,2-2 0 16,2-10 2-16,8 0 1 0,3-13 2 16,7-6 1-16,4-11 1 15,14-5 2-15,6-11-10 16,6-4 0-16,5-2 0 15,0 0 0-15,-2 7 0 16,-5 1 0-16,-4 9 0 0,-11 3 0 16,-6 10 0-16,-12 4 0 15,-8 7 0-15,-6 7 0 16,-2-1 0-16,-9 5 0 16,0 0 0-16,0 0 0 0,0 0 0 15,0 0 0-15,0 0 0 16,0 0 0-16,-2 9 0 0,2-9 0 15,-5 20 0-15,3-10-84 16,-3 1-10-16</inkml:trace>
  <inkml:trace contextRef="#ctx0" brushRef="#br0" timeOffset="63870.0806">13949 9082 328 0,'0'0'7'0,"0"0"4"16,0-13 3-16,0 13 3 16,0-10 2-16,0 10 0 0,0-10 1 15,0 10 0-15,0 0-7 16,0 0-2-16,0 0-4 16,0 0-2-16,12 12 0 0,-4 1-2 15,2 4-1-15,-1 1 0 16,7 4 0-16,-2-2 0 15,2 0-1-15,-2-2 0 16,3-9 1-16,-2-1-2 0,3-6 0 16,2-4 0-16,2-9 0 15,1-7 0-15,4-6 0 16,-1-3 0-16,8-5 0 16,-2-6 0-16,2 4 0 15,1-1 0-15,2-3 0 16,-7 7 0-16,6 2 0 0,-6 9 0 15,-9-4 0-15,0 12 0 16,-10 3 0-16,-1 4 0 16,-10 5 0-16,13-5 0 0,-13 5 0 15,0 0 0-15,0 0 0 16,0 0 0-16,0 0 0 16,0 7 0-16,0-7 0 15,0 7 0-15,0-7 0 0,0 12 0 16,0-12 0-16,-3 17 0 15,3-17 0-15,0 0-50 16,0 0-41-16</inkml:trace>
  <inkml:trace contextRef="#ctx0" brushRef="#br0" timeOffset="64874.3371">20566 6733 376 0,'0'0'8'0,"0"0"1"0,5-10 3 16,-5 10 1-16,0 0 1 15,5-8 1-15,-5 8 1 16,0 0 0-16,11 0-5 16,-11 0-4-16,12 13-2 0,-8-1-1 15,7 2 1-15,-1 0-5 16,2 6 0-16,-2-4 0 16,0 2 0-16,2-1 0 0,-1-2 0 15,1-3 0-15,-3-1 0 16,4-4 0-16,-3-4 0 15,5-3 0-15,2-5 0 16,6-8 0-16,4-7 0 0,8-4 0 16,7-9 0-16,10-2 0 15,5-7 0-15,6 1 0 16,1-2 0-16,1 4 0 16,-3-1 0-16,-5 5 0 15,-5 6 0-15,-10 1 0 0,-9 9 0 16,-4 1 0-16,-4 4 0 15,-9 1 0-15,-7 8 0 16,-9 5 0-16,13-7 0 16,-13 7 0-16,0 0 0 0,0 0 0 15,0 0 0-15,0 0 0 16,0 0 0-16,0 0 0 16,0 5 0-16,0-5 0 0,-5 12 0 15,5-12 0-15,-10 15 0 16,10-15 0-1,-7 14 0-15,7-14 0 0,-11 12 0 16,4 6-60-16,7-18-32 16</inkml:trace>
  <inkml:trace contextRef="#ctx0" brushRef="#br0" timeOffset="88830.512">10153 11049 338 0,'0'0'4'0,"0"0"3"15,0 0 1-15,-10 0 1 16,10 0 2-16,0 0 0 15,-13 10 1-15,13-10 1 0,0 0-2 16,-2 9-1-16,2-9-1 16,7 3 0-16,4-3 0 15,-2 0-1-15,3-6 0 16,-1 0-1-16,-1-4-3 0,-1 2 0 16,-9 8-1-16,16-18-1 15,-16 18 0-15,4-12 0 16,-4 12-2-16,0 0 0 15,-7-3 1-15,7 3 1 0,-13 6 0 16,13-6-1-16,-14 9 0 16,14-9 0-16,-12 15 1 15,12-15-2-15,-9 11 0 0,9-11 0 16,0 0 0-16,0 10 0 16,0-10 0-16,9 0 0 15,-9 0 0-15,14-6 0 16,-4 2 0-16,-2-2 0 0,-8 6 0 15,14-10 0-15,-14 10 0 16,10-7-2-16,-10 7 0 16,0 0 0-16,0 0-1 15,-7 4-1-15,7-4-2 16,-12 13-3-16,1-5-2 0,4 2-7 16,7-10-8-16,-10 12-22 15,10-12-34-15,0 0-5 16</inkml:trace>
  <inkml:trace contextRef="#ctx0" brushRef="#br0" timeOffset="89265.5719">10192 10835 296 0,'0'0'5'0,"0"0"4"0,-9-13 4 0,-1 9 2 15,-3-1 2-15,-4-1 1 16,-3 4 2-16,2 2-1 15,-7 2-4-15,4 16-2 16,-5 2-4-16,6 10-2 16,1 2-2-16,4 10 2 0,0 1-1 15,10 3 0-15,2 1 0 16,9-5-1-16,6-1-1 0,8-7 0 16,6-7 0-16,8-10-2 15,5-3 0-15,3-13-1 16,6-2 2-16,2-13-3 15,-4-6 0-15,2-9 0 0,-6-3 0 16,-3-6 0-16,-9-6 0 16,-7-1 0-16,-13-4 0 15,-8-3 0-15,-7 5 0 16,-14 5 0-16,-11 4 0 0,-9 14 0 16,-2 5 0-16,-8 13 0 15,1 9 0-15,-2 13 0 16,4 9 0-16,5 5 0 15,7 3 0-15,8 1-2 16,14-1-6-16,12-4-12 16,3 15-60-16,24-22-8 0</inkml:trace>
  <inkml:trace contextRef="#ctx0" brushRef="#br0" timeOffset="90289.4498">15028 7320 352 0,'0'0'8'0,"0"0"4"15,0 0 3-15,7-9 1 16,-7 9 1-16,0 0 1 0,8-4 0 16,-8 4 2-16,0 0-8 15,0 0-3-15,0 8-3 16,0-8-2-16,0 16 0 15,0-16-4-15,0 14 0 0,0-14 0 16,9 9 0-16,2-9 0 16,1 0 0-16,6-2 0 15,-2-8 0-15,2 0 0 16,-1-5 0-16,-4 5 0 0,-3-2 0 16,-3 2 0-16,-5 0 0 15,-2 10 0-15,-9-5 0 16,-1 5 0-16,-3 3 0 15,-1 2 0-15,-4 4 0 0,3-1 0 16,-3 4 0-16,8-4 0 16,4 2 0-16,6-10 0 15,-3 13 0-15,3-13 0 16,15 0 0-16,0-3 0 16,2-4 0-16,1-1 0 0,-4 1 0 15,2-1 0-15,-7-2 0 16,-9 10 0-16,16-10 0 15,-16 10 0-15,-6-3 0 0,-4 3 0 16,1 3 0-16,-4 3-3 16,1 3-11-16,-6-2-7 15,8 3-18-15,-2 4-46 16,12-14-2-16</inkml:trace>
  <inkml:trace contextRef="#ctx0" brushRef="#br0" timeOffset="90686.6047">15125 7062 342 0,'0'0'7'0,"-5"-9"3"0,5 9 5 16,-15-15 1-16,0 8 1 15,-3-1 1-15,-7 3 2 16,-4 2 0-16,-1 8-6 16,-7 13-3-16,-3 9-2 15,2 11-1-15,3 3-4 0,5 8-4 16,7 4 0-16,6 1 0 15,13-2 0-15,7-2 0 16,11-6 0-16,16-9 0 16,8-5 0-16,6-13 0 15,14-9 0-15,0-8 0 0,8-8 0 16,1-12 0-16,-5-10 0 16,0-4 0-16,-10-6 0 0,-10-7 0 15,-12-3 0-15,-7-9 0 16,-18 0 0-16,-10-1 0 15,-18 3 0-15,-14 10 0 16,-7 13 0-16,-16 11 0 0,-7 16 0 16,-8 16 0-16,3 24 0 15,0 14 0-15,12 10 0 16,13 7 0-16,13-1 0 16,25 3-63-16,15-2-29 0</inkml:trace>
  <inkml:trace contextRef="#ctx0" brushRef="#br0" timeOffset="108743.2295">7016 6490 241 0,'0'0'1'0,"0"0"3"0,-2 10 4 15,-5 12 3-15,3 10 1 16,4 13 1-16,0 14 3 16,7 18 1-16,4 15 0 15,-2 19-1-15,9 18-2 16,1 13-1-16,4 9-3 0,-11 17 1 16,-1 13-1-16,-6 9 0 15,-5 9 0-15,-3 9-1 0,-6-3-1 16,-5 8 0-16,0 6 0 15,1-2-1-15,3 2-3 16,1 1 0-16,3-1-1 16,-1-2-2-16,4-1 0 0,-4-11 0 15,0-1 1-15,-6-11 0 16,1-8 1-16,-3-14-2 16,-3-12 1-16,1-13 0 15,0-20 0-15,6-12-2 16,2-22-4-16,6-17-8 0,-1-24-14 15,4-15-58-15,2-15-2 16</inkml:trace>
  <inkml:trace contextRef="#ctx0" brushRef="#br0" timeOffset="112076.1227">7108 6143 227 0,'0'0'1'0,"10"-15"1"15,2 5 0-15,3-7 2 16,9-7 3-16,4 0 1 0,12-5 0 15,10 2 3-15,4-4-1 16,15 2-2-16,10 2 2 16,9 0-3-16,9 3-1 0,10-4 0 15,6 6-1-15,7-3-1 16,15 0 1-16,-2 1-1 16,10-2 1-16,11 2 0 15,5-3 2-15,10 0 0 0,13-4 2 16,-1 5-2-16,8-6 1 15,8 1 0-15,9 2 0 16,0 0-1-16,10-1-2 16,-2-1-1-16,6 5 0 0,3 3 0 15,3-2-2-15,2 3 0 16,1 2-1-16,7 5 1 16,-2 0-1-16,5-4 1 15,-6 5-2-15,8-3 1 16,3 3 0-16,0 2-1 0,-1-1 1 15,4 1-1-15,-6 3 0 16,-1 1 2-16,1 3-2 16,-4-6 0-16,0 8 0 0,-4-2 0 15,-2 4 1-15,-7-2-1 16,2 1 1-16,-8-1-1 16,2 3 1-16,-9 0-1 15,-5 0 1-15,-2 0-1 0,-8 0 1 16,-1 0-1-16,-9 3 0 15,-2-3 0-15,0 0 0 16,-5 0 1-16,0 2-1 16,-3-2 0-16,1 0 0 15,-6 3 0-15,4-3 0 0,-9 1 1 16,-2-1-1-16,-7 5 0 16,-6-2 0-16,-4 0 0 15,-6 5 0-15,-4-6 1 16,-8 1-1-16,-2 2 0 0,-8-2 0 15,-3-1 1-15,2 1-1 16,-5-3 0-16,-5 0 0 16,0 1 0-16,-3-1 1 0,-1 0-1 15,0 0 0-15,-2 0 0 16,-5 0 1-16,-1 0-1 16,-3 0 0-16,-1 0 1 15,-6 0-1-15,-3 0 0 0,-6 0 0 16,-7 0 1-16,1 0-1 15,-6 0 0-15,-5-1 0 16,-5 1 0-16,-5 0 1 16,-1 0-1-16,-2 0 0 15,-4 0 1-15,-4-3-1 16,-4 1 1-16,-7 2-1 0,-1-3 1 16,-5 3-1-16,-5 0 1 15,3 8 0-15,-5-1 1 16,-2 5-1-16,-1 5 0 0,1 8 1 15,-1 7 0-15,3 8-1 16,-8 9 2-16,-2 6 0 16,0 14 1-16,-5 11 0 0,0 6 0 15,-10 13-1-15,1 10 0 16,-9 7 1-16,6 11-3 16,-1 7 0-16,1 2 0 15,-4 2-1-15,4 9 0 0,2-1 1 16,-2 5-1-16,0-2 0 15,-1 7-1-15,-2-3 2 16,-5 6 0-16,1-3 0 16,-1 5 2-16,-3-3-2 15,0 2 1-15,2 0 1 16,-2-6-1-16,0 2-2 0,6 0 0 16,2-1 0-16,0-5 0 15,5 3 0-15,0-6 0 16,6-4 0-16,1-4 0 0,3-2 0 15,0-6 0-15,5-6 0 16,2-3 0-16,1-11 0 16,2 0 0-16,0-8 0 15,-1-7 0-15,-3-4 0 0,-4-11 0 16,1 0 0-16,-3-10 0 16,-5-7 0-16,-1 1 0 15,-6-9 0-15,0-1 0 0,-3-6 0 16,1-4 0-16,-5 0 0 15,-2-6 0-15,-2-2 0 16,-3 1 0-16,-5-5 0 16,-7-4 0-16,-9 0 0 15,-8-4 0-15,-7 2 0 16,-7-4 0-16,-8-3 0 0,-13-1 0 16,-7-1 0-16,-10 0 0 15,-4-6 0-15,-11-3 0 16,-11 2 0-16,-5-2 0 0,-7-1 0 15,-6-1 0-15,-8-2 0 16,-2 0 0-16,-9-3 0 16,-4 2 0-16,-5 2 0 0,-6-1 0 15,-3 0 0-15,-5-2 0 16,-8 4 0-16,-2 1 0 16,-5-4 0-16,-5 7 0 15,-6-4 0-15,-2 1 0 0,-6 1 0 16,-2 1 0-16,-5 2 0 15,-1 0 0-15,-2-1 0 16,-1 1 0-16,-4 3 0 16,4-3 0-16,-4 6 0 0,1-1 0 15,2 0 0-15,4 1 0 16,-4 4 0-16,5-2 0 16,3 2 0-16,-2 3 0 15,6-3 0-15,-4 1 0 16,2-1 0-16,6 2 0 0,-6-1 0 15,2 4 0-15,4-4 0 16,2 1 0-16,0-1 0 16,3-2 0-16,3 2 0 0,8-1 0 15,4-2 0-15,7-2 0 16,4-4 0-16,3 2 0 16,7-2 0-16,3-1 0 15,4-1 0-15,8-2 0 0,-5 0 0 16,6-1 0-16,1 3 0 15,-1 2 0-15,7-4 0 16,2 2 0-16,0-2 0 16,3 0 0-16,5-3 0 0,5-2 0 15,5 2 0-15,2-5 0 16,5 4 0-16,3-4 0 16,4 3 0-16,4 0 0 15,4 0 0-15,3-1 0 16,7-1 0-16,0 2 0 0,5-2 0 15,7-3 0-15,9 0 0 16,6 0 0-16,8 0 0 16,8-5 0-16,4-3 0 0,10 1 0 15,2-5 0-15,11 0 0 16,1-1 0-16,10-4 0 16,-1-4 0-16,5-1 0 15,-1 0 0-15,3-5 0 0,6-5 0 16,-2-6 0-16,7-4 0 15,-1-8 0-15,2-4 0 16,3-10 0-16,5-6 0 16,0-8 0-16,0-11 0 15,7-6 0-15,1-9 0 0,0-5 0 16,1-4 0-16,2-9 0 16,-4-5 0-16,3-6 0 15,-6-6 0-15,1-3-2 16,1-3 1-16,-6-7 0 0,0 1 0 15,0-7 2-15,0 1-1 16,0-3 1-16,0-4-1 16,0 4 3-16,2-9-3 0,1 3 0 15,6-4 0-15,-1 3 0 16,0-2 0-16,1 4 0 16,1 1 0-16,-5 5 0 15,3 2-2-15,-5 10 1 0,-1 5 0 16,-2 4-1-16,-2 6 1 15,-1 7 1-15,-4 5 0 16,6 1 0-16,-4 8 0 16,5 4 0-16,0 8 0 15,5 0 1-15,6 4-1 0,1 9 1 16,3 7-1-16,4 7 0 16,4 1 0-16,7 6 0 15,2 5-1-15,10 4 1 0,5 5 1 16,11 0-1-16,4 6 0 15,7 6 0-15,11-1 1 16,10 1-1-16,9 6 0 16,6-1 0-16,8 1-1 15,9 6 1-15,13-3-1 0,4 3 1 16,10-3-1-16,13 3 1 16,4-2-1-16,13-1 1 15,10 2-1-15,15-3 1 0,7 1 0 16,8-5 0-16,10 5-1 15,9-2 1-15,6 5-1 16,5-1 1-16,6 2-1 16,2-3 1-16,6 5 0 15,3 2-1-15,2 0 1 0,3 2-1 16,0-5 1-16,8 5 0 16,2-2 0-16,4 2 0 15,-1 5 0-15,7-3-1 16,0 1 1-16,0 2 0 0,0 1 0 15,-4 1 0-15,0 1 0 16,-6 0 0-16,0 1 0 16,-7-1 1-16,1 2-1 15,-9 2 0-15,0-1 0 0,-5-3 0 16,2 4 1-16,-6 1-1 16,-9 0 0-16,1-1 0 15,-11 3 0-15,-1-2 0 0,-6 2 0 16,-12-2 1-16,-3-2-2 15,-7 5 1-15,-6-4 0 16,-6-2 0-16,-11 3 1 16,-4-3-1-16,-8 2 0 0,-8 4 0 15,-4-6 0-15,-10 0 1 16,-8 5-1-16,-7 1 0 16,-8-2 0-16,-7 1 0 15,-10 2 0-15,-8 2 0 16,-2-2 0-16,-12 3 1 0,-4 0-1 15,-6 0 0-15,-5 3 1 16,-6-2-1-16,-2 5 0 16,-7-1 0-16,-5-1 0 0,-6-1 1 15,-4 5-2-15,-10-3 1 16,-3-1 0-16,-5 4 0 16,-7-4 0-16,0 4 0 15,-7-1 0-15,-3 3 0 0,2 0 0 16,-4 6 0-16,1-2 0 15,-1 6 0-15,-4 5 0 16,0 4 1-16,3 11-1 16,-4 7 0-16,6 12-1 15,-4 12 2-15,3 12 0 0,2 16 1 16,-1 19-2-16,2 24 1 16,-1 19 0-16,2 35-10 15,-12 20-74-15,0 13-2 16</inkml:trace>
  <inkml:trace contextRef="#ctx0" brushRef="#br0" timeOffset="113975.9039">7379 7613 303 0,'0'0'5'0,"0"0"4"15,0 0 4-15,0 0 0 16,0 0 3-16,0 0 3 16,0 0 2-16,0 0 1 15,0 0-3-15,0 0-4 0,0 0-1 16,0 0-2-16,0 0-2 15,0 0-1-15,0-18-2 16,0 8-3-16,-8-5-4 16,-2-2 0-16,-2-8 0 0,-6-2 0 15,-4-3 0-15,-8-2 0 16,-1-5 0-16,-10-3 0 16,-8 6 0-16,-9-3 0 15,-9 4 0-15,-5 2 0 16,-5 3 0-16,-11 0 0 0,-6 13 0 15,-8 3 0-15,1 10 0 16,-6 2 0-16,-1 12 0 16,-1 11 0-16,2 7 0 15,1 9 0-15,3 8 0 16,2 7 0-16,-1 14 0 16,3 7 0-16,1 7 0 0,0 6 0 15,7 1 0-15,1 5 0 16,8-5 0-16,6 0 0 15,9-7 0-15,10-10 0 0,8-11 0 16,13-6 0-16,9-10 0 16,6-13 0-16,7-7 0 15,7-8 0-15,2-7 0 0,5-10 0 16,0 0 0-16,0 0 0 16,0 0 0-16,0 0 0 15,0 0 0-15,0 0 0 16,0 0-11-16,-11 12-77 0,11-12-2 15</inkml:trace>
  <inkml:trace contextRef="#ctx0" brushRef="#br0" timeOffset="115107.7432">2048 9290 395 0,'0'0'6'0,"0"0"2"16,0 0 2-16,-7-12 2 15,5 1 2-15,0-1 0 0,2-3 1 16,0-7 1-16,7-1-4 16,7 2-3-16,7-2-9 15,1 0 0-15,6 4 0 16,4 7 0-16,-2 4 0 15,0 8 0-15,-1 2 0 0,-2 11 0 16,-9 9 0-16,-3 5 0 16,-5 9 0-16,-10 5 0 15,-3 4 0-15,-12 2 0 16,-4 4 0-16,-11-1 0 0,-2 2 0 16,-6-5 0-16,3-5 0 15,3-4 0-15,4-11 0 16,7-7 0-16,2-5 0 0,19-15 0 15,0 0 0-15,8-6 0 16,15-8 0-16,4-8 0 16,8-3 0-16,2-6 0 15,8 2 0-15,1 2 0 16,0 0 0-16,-4 4 0 0,-5 3 0 16,-1 8 0-16,-8 2 0 15,-6 6 0-15,-3 1 0 16,-8 3 0-16,-11 0-7 15,19-12-73-15,-19 12-10 0</inkml:trace>
  <inkml:trace contextRef="#ctx0" brushRef="#br0" timeOffset="115590.7542">2913 9029 425 0,'0'0'5'0,"0"0"1"16,0-15 2-16,0 15 0 0,-17-12 2 16,0 7 0-16,0 5 0 15,-4 0 0-15,-3 8-4 16,-6 6-2-16,4 8-2 16,3 4-1-16,2 4 0 15,6-1-1-15,8 2 0 0,7-5 0 16,2-3-1-16,14-7 1 15,3-6 0-15,6-7 0 0,5-6 1 16,2-11 0-16,-2-6 1 16,-3-10 0-16,-2-5-2 15,-4-7 0-15,-12-10 0 16,-4-5 0-16,-5-5 0 16,-12-1 0-16,-8-2 0 0,-8 0 0 15,-2 11 0-15,-5 6 0 16,3 14 0-16,0 9 0 15,5 13 0-15,2 12 0 16,10 12 0-16,11 15 0 0,4 11 0 16,9 6 0-16,14 10 0 15,1 9 0-15,14 2 0 16,-1-2 0-16,5-1 0 16,5-8 0-16,-5-4 0 0,4-10 0 15,-5-6-25-15,12-8-63 16,-19-11-3-16</inkml:trace>
  <inkml:trace contextRef="#ctx0" brushRef="#br0" timeOffset="116264.1598">3287 8960 254 0,'0'0'6'16,"0"0"6"-16,0 0 3 15,0 0 3-15,0 0 2 16,0 0 2-16,0 0 2 16,0 0 1-16,-11-5-5 15,11 5-5-15,-5 5-2 0,5 5-3 16,-2 1-1-16,0 2-3 16,2 5-1-16,0-1-1 0,2 3 0 15,9-5-1-15,-2-2 0 16,5-5-1-16,5-4 1 15,1-4-1-15,1-4 1 16,0-10-1-16,4-4 1 0,-8-3 1 16,3-1 0-16,-13-3-4 15,0-3 0-15,-7 3 0 16,-2 1 0-16,-10 2 0 16,-11 5 0-16,-2 6 0 0,-1 10 0 15,-10 1 0-15,9 6 0 16,-2 9 0-16,4 3 0 15,7 1 0-15,3 1 0 0,13-3-7 16,2-6-24 0,0-11-54-16,7 7-4 0</inkml:trace>
  <inkml:trace contextRef="#ctx0" brushRef="#br0" timeOffset="116509.5035">3669 8260 417 0,'0'0'6'0,"-7"-14"1"16,-3 10 2-16,-5-4 2 16,-2 3 0-16,-1 2 1 0,-2 3 1 15,-2 14 0-15,6 10-5 16,6 8-4-16,9 12-4 16,2 6 0-16,15 7 0 15,6 3 0-15,3 2 0 0,5-3 0 16,5-2 0-16,-3-7 0 15,-2 0 0 1,-7-11-11-16,2-6-30 0,-1-7-46 16,-15-8-2-16</inkml:trace>
  <inkml:trace contextRef="#ctx0" brushRef="#br0" timeOffset="116644.1438">3657 8774 394 0,'0'0'4'0,"0"0"2"16,3-9 1-16,4-2 2 0,11-1-1 15,11-3 2-15,6-7-2 16,18-2-3-16,4-7-33 16,12 1-48-16,8 1-4 0</inkml:trace>
  <inkml:trace contextRef="#ctx0" brushRef="#br0" timeOffset="117077.9842">3255 9965 459 0,'0'0'5'16,"0"0"0"-16,0 0 2 15,0 0 0-15,-9 3 1 16,9 17 1-16,0 4 0 0,0 14-7 15,4 6-2-15,1 13 0 16,-1 8 0-16,-4 1 0 16,0 2 0-16,0-1 0 15,-2-3 0-15,2-10 0 0,-5-2 0 16,-1-10 0 0,2-2 0-16,-1-15-9 0,5-2-26 15,13-11-54-15,-13-12-2 16</inkml:trace>
  <inkml:trace contextRef="#ctx0" brushRef="#br0" timeOffset="117532.5496">3262 9946 374 0,'0'0'6'15,"0"0"3"-15,0-10 1 0,0 10 1 16,-10-2 0-16,0 7 2 16,-2 7 0-16,-6 7 0 15,1 13-5-15,-6 6-3 16,1 7-1-16,-1 5-1 0,-1 1-1 16,1-3-1-16,3-7 0 15,1-9-1-15,3-4 1 16,7-8-1-16,-2-8 1 15,11-12 0-15,-3-7 0 16,10-13 0-16,6-13 1 0,6-6-1 16,0-10 0-16,3-9 1 15,6-3-1-15,-3-1 1 16,-3 5 0-16,-2 7 1 0,-2 5 0 16,-6 10-1-16,-5 16 1 15,1 6-3-15,0 12 0 16,-8 1 0-16,20 17 0 0,-8 7 0 15,11 3 0-15,-2 9 0 16,9 0 0-16,6 6 0 16,-2 1 0-16,1-7-17 15,-8 2-70-15,15-6-2 16</inkml:trace>
  <inkml:trace contextRef="#ctx0" brushRef="#br0" timeOffset="118360.4717">1975 11960 391 0,'0'0'6'15,"-4"-10"4"-15,4 10 2 16,-5-17 1-16,3 9 1 0,2 8 1 16,-7-12-1-16,7 12 1 15,-16 15-6-15,9 12-4 16,0 8-2-16,2 7-1 15,3 6 0-15,-1 3-2 0,3-2 0 16,3-7 0 0,5-4 0-16,1-5 0 0,-1-9 0 15,-1-7 0-15,-1-5 0 16,-6-12 0-16,0 0 0 16,6-9 0-16,-6-9 0 15,-2-8 0-15,-2-10 0 0,0-3 0 16,0-7 0-16,1 3 0 15,1-1 0-15,-2 3 0 16,4 9 0-16,0 7 0 0,6 10 0 16,9 10 0-16,-2 5 0 15,10 9 0-15,0 9 0 16,12 5 0-16,0 1 0 0,5 3 0 16,0-1 0-16,1-4 0 15,0-2 0-15,-5-5 0 16,-3-3 0-16,-5-4 0 15,-6-8 0-15,-5 0 0 0,-4-8 0 16,-8-7 0-16,-3-7 0 16,-4-7 0-16,-5-9 0 15,-6-2 0-15,-2-3 0 16,0 4 0-16,-2 0 0 16,2 4 0-16,3 11 0 0,1 4 0 15,4 10 0-15,7 10-7 16,0 0-15-16,4 0-62 15,12 10-4-15</inkml:trace>
  <inkml:trace contextRef="#ctx0" brushRef="#br0" timeOffset="118694.0835">2667 11935 392 0,'0'0'6'0,"0"0"2"16,-4 0 2-16,-4 0 2 15,-4 5 1-15,-3 2 0 0,3 6 1 16,-6 3 0-16,6 5-6 16,-1-1-2-16,8 2-2 15,5 0-2-15,10-4 0 16,3-6-1-16,6-2 0 16,8-7 0-16,1-3 0 0,2-7-1 15,2-5 1-15,-2-9 1 16,-3-4-2-16,-6 0 0 15,-7-5 0-15,-6 3 0 16,-8-2 0-16,-8 6 0 0,-9 7 0 16,-6-1 0-16,-6 13 0 15,4 4 0-15,-5 3 0 16,5 9-5-16,3 3-6 16,11 3-15-16,7 9-58 0,4-13-4 15</inkml:trace>
  <inkml:trace contextRef="#ctx0" brushRef="#br0" timeOffset="119125.4756">3317 11696 443 0,'0'0'3'16,"0"0"1"-16,-8-8 1 0,8 8 1 16,-20 0 1-16,4 0-1 15,0 2 1-15,-2 8 0 16,1 7-3-16,2 1-1 16,3 3-1-16,4 5-1 15,5-4-1-15,3 0 1 0,11 0-1 16,6-10 0-16,3-1 1 15,5-10-1-15,3-1 0 16,1-6 1-16,1-7-1 16,-2-7 0-16,-7-1 1 0,0-5-1 15,-12 2 1 1,-4-6 0-16,-7 3 0 0,-10 4-1 16,-9 5 1-16,0 4 0 15,-13 4-1-15,8 8-1 16,-4 2-1-16,3 5-2 0,5 4-6 15,6-1-10-15,16-8-25 16,0 12-41-16,5-12-1 0</inkml:trace>
  <inkml:trace contextRef="#ctx0" brushRef="#br0" timeOffset="119329.933">3538 11251 434 0,'0'0'5'0,"0"0"2"16,-5-9 1-16,5 9 0 0,-19 0 1 15,8 1 0-15,4 16 1 16,-1 2 0-16,8 15-4 16,0 8-1-16,13 6-5 15,3 11 0-15,11 0 0 0,3 1 0 16,8-6 0 0,-5 1-13-16,-1-3-16 0,-8 0-48 15,-3-15-12-15</inkml:trace>
  <inkml:trace contextRef="#ctx0" brushRef="#br0" timeOffset="119464.6438">3543 11804 393 0,'0'0'7'0,"0"0"1"15,-9-12 2-15,8 2-1 16,1-5 2-16,0-5-1 0,10-8 0 16,7-1-3-16,5-9-18 15,11 1-67-15,12 0-3 16</inkml:trace>
  <inkml:trace contextRef="#ctx0" brushRef="#br0" timeOffset="119795.8281">4211 10877 445 0,'0'0'4'0,"-5"0"2"15,5 0 0-15,-14 0 2 16,6 5 0-16,1 7 1 15,2 8-1-15,5 5 2 16,5 11-3-16,10 0-7 0,9 12 0 16,3 0 0-16,6 5 0 15,1-2 0-15,2 2 0 0,-6 4 0 16,-4-10 0-16,-3 2 0 16,-12-4 0-16,-7-6 0 15,-4 0 0-15,-10-3 0 16,-7-8 0-16,-9-4 0 0,-1-5 0 15,-7-4 0-15,-3-5 0 16,-4-6 0-16,7-8 0 16,-3-8 0-16,6-5 0 15,4-5-7-15,18-6-46 16,4 3-36-16,7-7 0 16</inkml:trace>
  <inkml:trace contextRef="#ctx0" brushRef="#br0" timeOffset="120094.7039">4594 11155 431 0,'0'0'4'0,"0"0"3"0,-7 8 1 15,-3 1 1-15,-2 8 1 16,2 3 0-16,-3 2 1 16,3 2-1-16,6 2-3 0,4 1-3 15,4-7-4-15,11-5 0 16,5-5 0-16,5-8 0 15,2-2 0-15,1-9 0 0,-4-7 0 16,-4-3 0-16,-2-8 0 16,-8 3 0-16,-8-7 0 15,-4 2 0-15,-14 4 0 16,-3 5 0-16,-6 4 0 16,-2 7 0-16,-3 6 0 15,2 3 0-15,6 5-2 0,0 2-16 16,22-7-61-16,-8 8-9 15</inkml:trace>
  <inkml:trace contextRef="#ctx0" brushRef="#br0" timeOffset="121075.1055">4852 11014 447 0,'0'0'4'0,"0"0"1"15,0 0 0-15,0 0 1 16,0 7 1-16,3 2 1 15,2 4 0-15,0 3-1 16,3 3-2-16,1 3-3 16,4 0 0-16,-1-2-3 0,4-2-3 15,-4-6-5-15,0-2-6 16,1-7-6-16,-1-3-3 16,-2-8 0-16,2-6 1 15,-4-4 0-15,-1-9 8 0,-1-1 8 16,-4-1 11-16,3 3 8 15,-5 5 6-15,2 1 1 16,-2 5-1-16,0 15-1 0,0-7-3 16,0 7-3-16,0 9-7 15,0 4 0-15,5 1-1 16,2 1-1-16,4-3 0 16,-1 2 0-16,2-7 0 0,1-4 0 15,1-3 1-15,0 0-2 16,2-13-1-16,2 0-1 15,-4-2 1-15,2-4 0 16,-4 1-1-16,1 6 0 16,-4-2 0-16,-9 14-1 0,12-11 2 15,-12 11 0-15,8 5 0 16,-5 6 0-16,2-2-1 16,2 1 2-16,6-3-1 15,1-1 0-15,4-6 1 0,1-11-1 16,2-6 1-16,-1-8-1 15,-1-10 0-15,-3-4 1 16,-9-11 0-16,-2-1 0 0,-5-2 1 16,0 9 1-16,-5 0 0 15,-5 11-1-15,8 13 1 16,2 20-1-16,0 0 0 16,0 15-1-16,2 14 0 0,8 12-2 15,1 3-2-15,8 4-4 16,1 1-8-16,-1-8-8 15,-1-3-7-15,-1-11-7 16,3-5-2-16,-7-11-1 0,6-7 3 16,-3-4 6-16,-2-10 13 15,-1 0 9-15,4-7 14 16,1 2 8-16,0-1 6 16,2-2 3-16,4-4 0 15,1 1 0-15,-1-3-1 16,3-1-1-16,-6-6 1 0,4 4-3 15,-11 0-1-15,1 0-1 16,-7 3-4-16,-6 4-1 16,-2 2-3-16,-5 9-1 0,-7 3-3 15,-3 6-2-15,0 8-1 16,-2 6-1-16,-1 4 0 0,8 5 0 16,3 2 0-16,7 1 0 15,0-1 0-15,12 0 0 16,6-2 0-16,7-4 0 15,-1-1 0-15,6-1 0 16,-5 1 0-16,0-6 0 0,-5 2 0 16,-6 4 1-16,-9-1-1 15,-5 5 0-15,-3 1 0 16,-13 4 1-16,-9 8-1 16,-7-4-14-16,-23 10-66 15,15 0-2-15</inkml:trace>
  <inkml:trace contextRef="#ctx0" brushRef="#br0" timeOffset="121528.4517">2083 12954 403 0,'0'0'0'0,"-12"7"2"0,2-2 3 16,10-5 2-16,0 0 2 15,0 0 3-15,22-3-1 16,24-14 2-16,37-24 0 0,32-12-1 15,37-17-2-15,36-15-2 16,39-11-2-16,24-8-6 0,20-8 0 16,12-1 0-16,1 1 0 15,4 3 0-15,-2 8 0 16,-10 4 0-16,-11 8 0 16,-15 5 0-16,-9 9 0 15,-18 9 0-15,-21 12 0 0,-32 8 0 16,-25 14 0-16,-30 3 0 15,-30 15 0-15,-29 5 0 16,-18 9 0-16,-28 0 0 16,-10 0 0-16,-5 5 0 0,-20 3-64 15,7 2-29-15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56:41.786"/>
    </inkml:context>
    <inkml:brush xml:id="br0">
      <inkml:brushProperty name="width" value="0.05292" units="cm"/>
      <inkml:brushProperty name="height" value="0.05292" units="cm"/>
      <inkml:brushProperty name="color" value="#00B050"/>
    </inkml:brush>
  </inkml:definitions>
  <inkml:trace contextRef="#ctx0" brushRef="#br0">1657 4023 290 0,'0'0'2'0,"-24"-5"-2"0,-3 3 0 15,-10 2 0-15,-10-3 0 16,-13 3 1-16,-12 3-1 16,-7 6 2-16,-4 1-2 15,1 7 0-15,3 4 0 0,2 1 0 16,5 10 0-16,4 3-2 16,3 2 2-16,8 5 0 0,6 10 0 15,1 0 0-15,8 5 2 16,5 9-2-16,3-1 0 15,10 12 1-15,4 13-2 0,5 1 1 16,8 8 0-16,-1 7-3 16,6 8 4-16,2 3 1 15,2 6 0-15,8 4 2 16,-2-6 1-16,2 13 1 16,4 8 0-16,2 1 3 15,-4 1-2-15,3 12 0 0,-5 2-3 16,3 8 0-16,-4 10 0 15,1 0-1-15,-3 0-2 16,1 5 0-16,2 8 0 16,0-4 1-16,0-5-1 15,0 6-1-15,-3 3 1 0,0-3 1 16,0 7-1-16,-1 0 1 16,-3 0-1-16,-2 7 0 0,2 4 0 15,-3-1 0-15,0-7 0 16,-4 10-1-16,-1-6 0 15,-2 3-1-15,3 1 1 16,2-4 1-16,-3-7-1 0,3 3 1 16,-2-1-1-16,3-6 2 15,1-1-1-15,0-4 1 16,0-9-2-16,0-1 0 0,0 5-1 16,-5-15-1-16,3 1-2 15,-3-1-2-15,-6-9 0 16,2-8 1-16,-4-1 1 15,3-11-1-15,0-11 1 16,1-5 2-16,-2-4 0 16,1-20 2-16,6-5 1 15,-1-13 0-15,1-10 0 0,4-10 2 16,0-7 1-16,11-11 1 16,3-7 2-16,9-2 2 0,5-8 1 15,16 0 2-15,13-2 1 16,23-2 2-16,22-3 2 15,35-3 0-15,47-7-1 16,46-5-1-16,79-13-3 0,49-5-41 16,50-14-49-16,49-14-7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8:56:55.320"/>
    </inkml:context>
    <inkml:brush xml:id="br0">
      <inkml:brushProperty name="width" value="0.05292" units="cm"/>
      <inkml:brushProperty name="height" value="0.05292" units="cm"/>
      <inkml:brushProperty name="color" value="#00B050"/>
    </inkml:brush>
  </inkml:definitions>
  <inkml:trace contextRef="#ctx0" brushRef="#br0">24057 10525 335 0,'0'0'7'0,"0"0"2"0,0 0 3 16,0 0 2-16,-5-10 0 15,5 10 0-15,0 0-1 16,0 0 1-16,0 0-6 0,-11 0-3 16,11 0-2-16,0 6-1 15,0-6 0-15,4 14 1 16,-4-14 0-16,12 11 0 0,0-9 2 15,1 1-1-15,-1-3 0 16,3 0 1-16,-3-5-1 16,0-2 1-16,0-4-1 15,-4 2 0-15,-5-2 0 0,-3 1-1 16,0 1 0-16,-5 1-1 16,-7 1-1-16,-3 4 1 15,0 3-4-15,0 0 2 16,-2 0-1-16,-1 7 0 15,4 4 0-15,3-2 0 0,4 1 0 16,7 1 1-16,0-2 0 16,5 2 1-16,4-4-1 15,7-2 1-15,4-3 0 16,-1-2 1-16,4-2 0 0,-1-6-2 16,-2 0 0-16,-3-2 0 15,-5 0 0-15,-3-2 0 16,-5 4 0-16,-4 8 0 0,-9-14 0 15,-2 11 0-15,-3 3 0 16,-2 0 0-16,0 5 0 16,-2 1 0-16,2 3 0 15,4-2 0-15,5 3 0 16,5-3 0-16,2-7 0 0,4 17 0 16,11-16 0-16,5 2 0 15,3-3 0-15,2-4 0 16,-1-7 0-16,3-2 0 0,-6 3 0 15,-4-5 0-15,-5 1 0 16,-9 2 0-16,-3-1 0 16,-10 6 0-16,-5 2 0 15,-4 5 0-15,-5 0 0 16,2 0 0-16,0 8 0 16,2 1 0-16,0 3 0 0,11 1 0 15,-2-1 0-15,9 0 0 16,2-2 0-16,13 0 0 15,-1-2 0-15,9-2 0 0,3-6 0 16,1 0 0-16,4-4 0 16,-2-6 0-16,-4 0 0 15,-3-2 0-15,-8-1 0 16,-5 1 0-16,-7 0 0 16,-2 2 0-16,-13 3 0 0,-5 5 0 15,-5 2 0-15,-2 2 0 16,-2 5 0-16,6 5 0 0,1 1 0 15,1 1 0-15,7 1 0 16,7-3-2-16,7 1-2 16,0 0-1-16,8-3-3 15,8-3-4-15,2-2-6 16,-2-3-9-16,4-2-19 0,8 3-38 16,-10-3-5-16</inkml:trace>
  <inkml:trace contextRef="#ctx0" brushRef="#br0" timeOffset="798.5784">24268 10273 349 0,'0'0'6'0,"0"0"4"0,-10-10 2 16,10 10 1-16,-17-7 0 15,5 4 1-15,-9 3 0 0,-2 3 0 16,-1 6-5-16,-6 8-3 15,-2 8-1-15,2 8-1 0,0 1 0 16,6 6 0-16,-1 2-1 16,9 3 0-16,4-3-1 15,7 0 0-15,8-8-1 16,6 2 0-16,12-7 0 16,6-4 0-16,5-7 0 0,8-6-1 15,8-8 2-15,0-4-1 16,2-2 0-16,3-12 1 15,-6-7-1-15,-2-9 1 16,-5-3-1-16,-8-11 1 0,-12 0-1 16,-6-3 0-16,-14-7 1 15,-4 6-1-15,-19 4 1 16,-7 7-2-16,-9 5 0 16,-6 12 0-16,-7 10 0 15,-6 10 0-15,1 7 0 0,0 13 0 16,10 13 0-16,2 4 0 15,10 7 0-15,10 6 0 16,13 4 0-16,12-4 0 0,5-1 0 16,16-1 0-16,11-9 0 15,5-6 0-15,7-7 0 16,11-8 0-16,2-9 0 0,0-6 0 16,1-8 0-16,-3-12 0 15,-7-8 0-15,-4-10 0 16,-10-6 0-16,-12-9 0 15,-14-2 0-15,-8-5 0 16,-8 3 0-16,-16 4 0 0,-14 8 0 16,-4 7 0-16,-13 12 0 15,-5 13 0-15,-2 10 0 16,-2 13 0-16,7 12 0 16,7 7 0-16,8 8 0 15,14 5 0-15,18 3 0 0,10-3 0 16,15 2 0-16,17-10 0 15,9-1 0-15,10-12 0 16,4-9 0-16,5-6 0 0,-3-9 0 16,-4-9 0-16,-9-11 0 15,-6-10 0-15,-14-9 0 16,-9-8 0-16,-15-1 0 0,-15-1 0 16,-9 6 0-16,-17 7 0 15,-5 9 0-15,-9 10 0 16,0 17 0-16,2 5-21 15,-13 14-64-15,36 10-4 16</inkml:trace>
  <inkml:trace contextRef="#ctx0" brushRef="#br0" timeOffset="2607.5637">12825 13325 184 0,'0'0'1'15,"0"0"0"-15,0 0 1 16,0 0 4-16,0-74 6 0,0 74 7 16,18 3 1-1,6 1 5-15,14-4 1 16,6 3-3-16,-44-3-23 0,60 2 25 15,18-2-4-15,11 81-6 16,13-81-5-16,15-1-2 16,2 1-4-16,13-3-1 15,12 1-1-15,5-2 0 16,3 2 0-16,13 2-1 16,5 0 1-16,9-3-1 15,10 2 0-15,6 1 1 0,1-3-1 16,9 3 0-16,6 0 0 15,0 0 0-15,1 0 0 0,0 0 0 16,-6 3 0-16,-2 1 0 16,0 2 0-16,-8-4-1 15,-2 2 1-15,-13-1 0 0,-4 0 0 16,-10-1 1-16,-6 1-1 16,-16-3 1-16,-15 0 1 15,-12 0-1-15,-16 0 0 16,-18 0 1-16,-12 0-1 0,-17 0 1 15,-15 0-1-15,-13-3 0 16,-7 3 0-16,-13 0-2 16,-7 0-2-16,0 0-6 15,0 0-12-15,-4-9-47 16,4 9-3-16</inkml:trace>
  <inkml:trace contextRef="#ctx0" brushRef="#br0" timeOffset="3790.0224">15137 12025 215 0,'0'0'10'16,"0"0"4"-16,0 0 4 15,-12-11 4-15,12 11 1 0,0 0 1 16,0 0 1-16,-8-9 1 16,8 9-8-16,0 0-5 15,0 0-3-15,6 9-2 0,1 6-1 16,5 3-1-16,1 9 1 15,6 3-1-15,4 7 2 16,6 5-1-16,-1 3 0 16,2 3-1-16,0 8-1 0,-1-3 0 15,-1 3-2 1,-5 3 0-16,-7-2-1 0,-3 5 0 16,-3-3-1-16,-8 6 0 15,-2-7 0-15,0 5 0 16,-12-4 0-16,-1-2-1 0,-3-2 0 15,-5-3 0-15,-4-6 1 16,5-3-1-16,-4-6-1 16,0-4 2-16,8-4-2 0,-1-7 2 15,4-5-1-15,1-6 0 16,12-11 0-16,-12 13 0 16,12-13 0-16,0 0-3 15,0 0-2-15,0 0-5 16,-9-10-13-16,9 10-48 15,0-11-15-15</inkml:trace>
  <inkml:trace contextRef="#ctx0" brushRef="#br0" timeOffset="4472.7233">15734 12426 361 0,'0'0'5'0,"0"0"5"16,0-12 2-16,0 12 1 16,-2-16 1-16,2 16 1 0,-9-15 1 15,9 15-1-15,-9-7-4 16,1 10-4-16,-1 11-1 16,-2 7-2-16,2 11-1 15,1-1-1-15,0 13 1 16,3 1-1-16,5 2 0 0,0 1 0 15,5-1-1-15,11-9 0 16,0-4 0-16,5-5-1 16,6-8 0-16,-2-9 1 15,3-4 0-15,0-8 0 16,-1-11 1-16,-1-7-2 0,-1-8 0 16,-5-11 0-16,-3-6 0 15,-4-6 0-15,-8-6 0 16,-5 1 0-16,-3 2 0 15,-12 2 0-15,-4 9 0 16,-4 7 0-16,-4 8 0 0,-1 9 0 16,0 5 0-16,1 9 0 15,3 3 0-15,-1 7 0 0,3 10 0 16,1 3 0-16,9 10 0 16,0 0 0-16,7 4 0 15,5 1 0-15,8 0 0 0,11-8 0 16,4-3 0-16,11-4 0 15,3-8 0-15,6-8 0 16,1-4 0-16,2 0 0 16,-7-10 0-16,-4-1 0 15,-5-1 0-15,-10 2 0 16,-2 0 0-16,-9 3 0 0,-9 7 0 16,3-10 0-16,-3 10 0 15,-7-2 0-15,7 2 0 16,-13 0 0-16,13 0 0 15,-15 7 0-15,15-7 0 0,-10 12 0 16,10-12 0-16,-8 17 0 16,8-17-4-16,0 18-33 15,0-10-49-15,0-8-5 16</inkml:trace>
  <inkml:trace contextRef="#ctx0" brushRef="#br0" timeOffset="4723.7002">16294 12613 440 0,'0'0'4'16,"0"0"1"-16,0 0 3 15,4 10 0-15,1 6 1 0,-2-1-1 16,4 7 1-16,-2 2-1 16,1 4-5-16,0 6-12 15,-6 5-73-15,3-8-3 0</inkml:trace>
  <inkml:trace contextRef="#ctx0" brushRef="#br0" timeOffset="5931.5588">17819 9683 118 0,'0'0'5'15,"0"0"5"-15,0 0 1 16,0 0 6-16,-10-2-1 0,10 2 1 15,0 0 0-15,0 0 1 16,-9 4-6-16,9-4-3 16,0 0-4-16,-5 11-2 15,5-11-2-15,0 0-1 0,0 7 1 16,0-7-1-16,0 0 0 16,0 0 2-16,-3 11-4 15,3-11 0-15,-5 9-3 16,5-9-9-16,-8 20-9 15,8-20-12-15,-7 19-13 0,0-9-11 16</inkml:trace>
  <inkml:trace contextRef="#ctx0" brushRef="#br0" timeOffset="6088.1396">17662 9872 10 0,'0'0'-2'15,"0"0"-5"-15</inkml:trace>
  <inkml:trace contextRef="#ctx0" brushRef="#br0" timeOffset="6927.0539">17434 9996 95 0,'0'0'6'0,"0"0"4"16,10-11 3-16,-10 11 5 15,20-15 3-15,-8 3 2 16,11-5 2-16,-1-2 2 0,8-10-5 16,7 0-1-16,3-8-4 15,10-5-3-15,5-5-1 0,9-6-2 16,6-6 0-16,10-6-2 15,1-3 0-15,8 1 0 16,1-3 0-16,2-5-2 0,5 2-1 16,3-4 0-16,4-3-3 15,8-1 1-15,3-3-2 16,3-5 2-16,12-6-2 16,9 1 0-16,3-3 0 0,2 6-2 15,-2-3 1-15,-3 2-1 16,-4 3 0-16,-6 8-1 15,-15 0 2-15,-10 9 0 16,-14 11 2-16,-14 1 2 0,-15 14 2 16,-11 1-2-1,-12 13 3-15,-13 5-1 0,-4 10 1 16,-9 1-3-16,-8 6-1 16,-4 10-1-16,0 0-1 15,0 0-1-15,-2 10-3 16,-5 0-4-16,0 8-11 0,-7-4-24 15,3 7-42-15,-1-2-2 16</inkml:trace>
  <inkml:trace contextRef="#ctx0" brushRef="#br0" timeOffset="7625.6744">19335 8649 266 0,'0'0'7'0,"0"0"5"0,0 0 2 0,0 0 0 16,0 0 1-16,0 0 2 15,0 0 1-15,9 6 4 16,3 7-8-16,5 7-3 16,6 7-1-16,7 5 0 15,7 6 0-15,2 5-2 16,5 5-1-16,0 4 0 0,-3 5-2 15,-1 2-1-15,-4 1 1 16,-12 1-2-16,-8 4 0 16,-3-1 0-16,-7 3-1 0,-6 0 0 15,-9-2 0-15,-2-1 0 16,-8-2-1-16,0-5 1 16,0-7-1-16,-1-8 0 0,0-6 0 15,5-8-1-15,0-9 1 16,8-1-1-16,-3-9 0 15,10-9 0-15,-5 14 0 16,5-14 1-16,0 0-2 16,0 0 1-16,0 0 0 0,-3 6-2 15,3-6-1-15,0 0-5 16,0 0-6-16,0-5-18 16,8-2-51-16,-4-3-2 15</inkml:trace>
  <inkml:trace contextRef="#ctx0" brushRef="#br0" timeOffset="8324.1737">20064 8874 363 0,'0'0'6'0,"0"0"1"16,-7 0 2-16,7 0 0 16,-12 0 1-16,4 9 2 15,-2 9 1-15,0 6 1 0,2 6-4 16,3 9-3-16,3 6 0 15,2 2-1-15,2 3-1 16,6-5-2-16,7-8-1 16,3-3-1-16,4-8 0 15,0-12 1-15,3-7-1 0,0-7 1 16,2-7-1-16,-3-10 1 16,5-11 1-16,-9-9-1 15,2-2-1-15,-8-16 1 16,-3-2-1-16,-7-5 0 15,-4 0 0-15,-4 3-1 0,-9 9 1 16,-4 6-1-16,-6 11 1 16,-4 11 0-16,2 15 0 0,-5 7 0 15,2 4 1-15,4 14-2 16,2 7 0-16,3 5 0 16,10 1 0-16,7 10 0 0,2-2 0 15,11-3 0-15,13 2 0 16,1-6 0-16,7-5 0 15,3-7 0-15,2-4-2 16,1-7-18-16,3-4-63 16,-3-5-2-16</inkml:trace>
  <inkml:trace contextRef="#ctx0" brushRef="#br0" timeOffset="8722.0887">20484 9121 458 0,'0'0'4'15,"0"0"2"-15,0 0 1 0,-7-5 1 16,7 5-1-16,-3-15 1 16,3 8 0-16,8-5-3 15,5-1-5-15,-1 0 0 16,8 1 0-16,-1 2 0 0,4 5 0 15,-5 5 0-15,-2 0 0 16,-3 7 0-16,-5 8 0 16,-8 5 0-16,0 6 0 15,-10 1 0-15,-3 2 0 16,-4-1 0-16,-1-1 0 0,-2 0 0 16,5-2 0-16,3-7 0 15,3-4 0-15,9-4 0 16,0-10 0-16,21 0 0 15,9-3 0-15,0-9 0 0,12-3 0 16,-1-2 0-16,1-3 0 16,-5 3 0-16,-3-3 0 15,-21 11-86-15,11-3-3 0</inkml:trace>
  <inkml:trace contextRef="#ctx0" brushRef="#br0" timeOffset="11960.3026">15242 10208 195 0,'0'0'6'0,"-12"-4"2"15,4 1 2-15,-13 0 2 16,5 1 0-16,-12 2 1 16,-4 2 1-16,-9 8 2 0,-4 10-4 15,1 8-1-15,-3 13 1 16,2 9-1-16,-4 12 2 15,6 10 0-15,4 2 1 0,9 8-1 16,9-1-2-16,8 6 0 16,13-5 0-16,9-8-2 15,18-5-2-15,10-6-1 16,10-11 0-16,9-8-1 0,8-11 0 16,6-12-3-16,5-9 1 15,4-7-1-15,1-11 0 16,2-9 0-16,-1-10-1 15,-1-9-1-15,-4-7 1 16,-7-8-1-16,-10-6-1 0,-10-11 1 16,-14-6 0-16,-16-7-1 15,-15-12 1-15,-12 1-1 16,-21-1 0-16,-8 4 2 16,-16 7-1-16,-11 8 0 0,-12 21 0 15,-7 9 0-15,-13 17 0 16,-4 12 1-16,-3 13-2 15,4 5 1-15,6 12-1 16,17 6-1-16,13 12-4 16,18-4-19-16,26 7-55 0,25-1 0 15</inkml:trace>
  <inkml:trace contextRef="#ctx0" brushRef="#br0" timeOffset="12843.6227">21642 9353 212 0,'0'0'10'0,"0"-14"6"0,-2-1 4 15,-3-2 2-15,-2-3 1 16,-9 0 1-16,-1-5-1 15,-7 1 2-15,-11 12-6 16,-13 4-6-16,-9 11-3 16,-5 16-1-16,-10 16 0 0,-2 9 0 15,-1 16 0-15,6 9-1 16,14 9-1-16,10 3-1 16,16 2-1-16,16-3-2 0,15 0 0 15,21-12-1-15,14-5 0 16,10-6 0-16,15-13-1 15,13-9 0-15,9-8 1 16,11-7 0-16,10-13 0 0,8-4 0 16,7-8 0-16,-6-12 0 15,-2-9 0-15,-12-13 0 16,-11-10 0-16,-11-13-2 0,-25-13 0 16,-20-6 0-16,-25-8 0 15,-14 0 0-15,-29-1 0 16,-18 8 0-16,-23 14 0 15,-13 8 0-15,-10 19 0 16,-9 15 0-16,2 15 0 0,-4 11-11 16,6 23-73-16,27 12-3 15</inkml:trace>
  <inkml:trace contextRef="#ctx0" brushRef="#br0" timeOffset="13862.58">24107 10590 427 0,'0'0'2'16,"0"0"-1"-16,0 0 1 0,0 0 0 16,0 0 0-16,0 0 0 15,-8 0-6-15,8 0-25 16,-13 4-49-16,13-4-2 0</inkml:trace>
  <inkml:trace contextRef="#ctx0" brushRef="#br0" timeOffset="14375.2095">24169 9949 163 0,'0'0'0'0,"0"0"-26"0,0 0-24 16,0 0-1-16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21:23.066"/>
    </inkml:context>
    <inkml:brush xml:id="br0">
      <inkml:brushProperty name="width" value="0.05292" units="cm"/>
      <inkml:brushProperty name="height" value="0.05292" units="cm"/>
      <inkml:brushProperty name="color" value="#FF0000"/>
    </inkml:brush>
  </inkml:definitions>
  <inkml:trace contextRef="#ctx0" brushRef="#br0">6904 6077 268 0,'0'0'5'0,"0"0"5"15,-10 0 0-15,10 0 3 16,0 0-2-16,0 0 3 15,0 0 0-15,0 0 2 0,15 0 0 16,12 0-2-16,17 0-1 16,18 0 1-16,23 0 1 15,23-6-1-15,18 5 0 0,23-5-1 16,20 1-1-16,10-2-3 16,13 5-2-16,4-4-1 15,6 3-3-15,-9 3-3 16,0-2 0-16,-5 2 0 15,-15 0 0-15,-8 2 0 0,-17-2 0 16,-15 0 0-16,-19 3 0 16,-22 0 0-16,-18 0 0 15,-19-3 0-15,-15 2 0 0,-18-1 0 16,-22-1 0-16,0 0 0 16,-27 6 0-16,-15-3 0 15,-13-3 0-15,-12 0 0 16,-22 0 0-16,-21 0 0 15,-17 0 0-15,-15-3 0 0,-14 3 0 16,-13 0 0-16,-10 0 0 16,-5 3-2-16,0 5 1 15,0 4 0-15,10 2 0 0,6 1 0 16,15 2 1-16,17-2-1 16,19-1 1-16,20 3-1 15,22-5 0-15,24 2 1 16,23-6 0-16,28-8 0 15,30 14 1-15,42-14 1 16,27 0 0-16,38-9 2 0,24-1-4 16,36-5 0-16,19-2 0 15,13 2 0-15,5-5 0 16,-5 5 0-16,-8 3 0 0,-24 2 0 16,-9 2 0-16,-31 3 0 15,-26-2 0-15,-27 7 0 16,-22-2 0-16,-27 2 0 0,-15 0 0 15,-23 0 0-15,-17 0 0 16,-10 2 0-16,-10 3 0 16,-7-3 0-16,-6 1 0 15,2 2 0-15,-9-3 0 0,11-2-48 16,1 0-39-16,8 0-4 16</inkml:trace>
  <inkml:trace contextRef="#ctx0" brushRef="#br0" timeOffset="1149.2572">2037 5861 120 0,'0'0'7'0,"-23"0"3"16,10 8 3-16,-4-6 2 15,1 5 2-15,2 1 4 16,7 4 1-16,1-2 3 15,17-1-5-15,24 3-4 0,11 5-2 16,25-8-2-16,18 3 0 16,20 1-4-16,13-6-1 15,22 3-1-15,9-5-1 0,15-3 2 16,8-2 1-16,14 0 0 16,8-2-1-16,4-5 2 15,14-1-3-15,-1 1 1 16,6-3-2-16,0 6-2 15,2-7-1-15,-9 5-1 0,-8 0 2 16,-7-2 0-16,-23-2 1 16,-6 5 0-16,-21-5 1 15,-13 5 1-15,-21-2-1 16,-11 2 0-16,-20 5 0 0,-8 0-2 16,-12 3-7-16,-13 1-42 15,-3 6-31-15,-6 0-3 16</inkml:trace>
  <inkml:trace contextRef="#ctx0" brushRef="#br0" timeOffset="3547.353">2018 7040 111 0,'0'0'-1'0,"0"0"1"0,0 0 3 15,6 5 7-15,9 0 7 16,9 2 4-16,14 3 2 15,22 0 2-15,14 2 1 16,28-2-1-16,19 1-2 0,29-6-8 16,17-3-5-16,12-2-2 15,12 0-2-15,13 0-1 16,5-5 0-16,-4 0 0 16,-3-3-1-16,-2 1 2 15,-8 0 0-15,-1-4 0 0,2 2 0 16,-17 1 1-16,-7-2-2 15,-7 1 1-15,-9 3-1 16,-13-1 0-16,-13 2-1 0,-22 3 0 16,-16-1 0-16,-17 3 0 15,-14-2-1-15,-19 2-1 16,-14 0 1-16,-5 0-1 16,-10 0 0-16,-10 0 0 0,0 0-1 15,0 0-2-15,0 0-4 16,0 0-9-16,2 12-47 15,-2-12-15-15</inkml:trace>
  <inkml:trace contextRef="#ctx0" brushRef="#br0" timeOffset="14505.5801">1700 7193 137 0,'0'0'3'16,"0"0"1"-16,-2-10 3 16,2 10 4-16,0 0 1 15,9-6 4-15,0 0 0 0,5 6 3 16,3 0-1-16,9 0-2 16,-1 0-2-16,12 0-2 15,5 0-1-15,6 0-2 16,5 0-1-16,6 0 0 0,5-2-1 15,8-4 0-15,3 4-1 16,4 0-1-16,6 2 0 16,3-3-1-16,5 1-1 15,5 0 0-15,6-1-1 0,5 3 0 16,5-5 1-16,1 3-1 16,-2-1 0-16,9-2 0 15,-2 3-1-15,-1-1 1 16,5 3 0-16,-4-2 2 15,-1 2-2-15,5 0 0 0,-2 0 1 16,-3-3 0-16,1 1-1 16,-1-3 1-16,-7 3-1 15,3-3-1-15,-4-1 1 16,-8-1-1-16,-2-1 0 16,-4 1 0-16,-5-1 0 15,-6 1-1-15,-3-1 1 0,-6 3 0 16,-4-2 0-16,-11 0 0 15,-2 2 0-15,-9 1 0 0,-6 1-1 16,-10 0 1-16,-9 1-1 16,-5 2-1-16,-11 0 0 15,-10 0-2-15,0 0-6 16,-2 9-11-16,-14-3-16 0,-17 1-38 16,2 1-6-16</inkml:trace>
  <inkml:trace contextRef="#ctx0" brushRef="#br0" timeOffset="15311.5953">1793 7082 172 0,'0'0'5'16,"0"0"0"-16,0 0 1 15,0 0 1-15,0 0 2 16,0 0 1-16,7-10 3 0,10 10 1 16,8 0-2-16,10 2-1 15,15 1 0-15,7-1-1 16,13 1 1-16,9 0-3 15,9-3-1-15,6 0-1 0,12 0 1 16,-3 0 0 0,6 0-1-16,8-3 2 0,-3 0 0 15,10-2-1-15,3 3 2 16,4-3-2-16,2 3 0 16,2-4-2-16,8 4 0 0,2-1-2 15,-2 3 0-15,4-1 0 16,0 1-1-16,-5-3 1 15,2 0-1-15,-5 1 1 16,-2-1 0-16,-6-1-1 0,-4 1 1 16,-10-1 0-16,-7-4 0 15,-6 3-1-15,-10 0 0 16,-14 0-1-16,-8 3 1 16,-15-1-1-16,-7-1 0 0,-15 1 2 15,-10 3-2-15,-8 0 1 16,-7-3-1-16,-10 3-4 15,0 0-12-15,-10 0-61 16,-5 0-3-16</inkml:trace>
  <inkml:trace contextRef="#ctx0" brushRef="#br0" timeOffset="15993.4795">1882 7240 64 0,'10'3'3'16,"9"2"3"-16,24 3 1 15,17-4 3-15,21 1 2 16,17-3 1-16,29 4 0 0,23-6 0 16,20 0-4-16,20-10-1 15,5 5-5-15,5-3-14 16,16 6-41-16,18 0 3 0</inkml:trace>
  <inkml:trace contextRef="#ctx0" brushRef="#br0" timeOffset="18565.0473">5248 9651 194 0,'0'0'4'0,"0"0"1"0,-10-7 1 15,10 7-1-15,0 0 1 16,-12 0 2-16,12 0 4 15,0 0 2-15,7 9-1 0,8-1 0 16,10 4 0-16,12-2 2 16,6 3 1-16,16-3-3 15,8 2-3-15,16-4-1 16,6 4-2-16,8-5 0 0,8 1-1 16,11-4 1-16,8 4-1 15,5-5 1-15,6 3-1 16,7-6 0-16,4 6-1 0,3-6 0 15,7 0-1-15,2 0-1 16,6 0-1-16,4 0 0 16,-1-3 0-16,3 3-1 15,-2-3 0-15,6 3 0 0,0 0-1 16,-2 0 1 0,-8 0 0-16,7 0-1 0,-4 0 2 15,-3 0-2-15,-2 0 1 16,-3 0 0-16,-3-2 0 15,-6 2 0-15,-9-3 0 0,-10 2 0 16,-8-2-1-16,-13 0 1 16,-12-2 0-16,-10 5-1 15,-12-2 0-15,-5 2 1 0,-13-2-1 16,-5-1 0-16,-8 3 1 16,-14-3 0-16,-1 3 0 15,-9-2 0-15,-6 2 0 16,-15 0-1-16,0 0-4 0,0 0-5 15,-18-12-12-15,-1 2-44 16,-10 8-15-16</inkml:trace>
  <inkml:trace contextRef="#ctx0" brushRef="#br0" timeOffset="19096.6163">5454 9584 151 0,'10'-3'6'0,"23"3"2"15,9 0 5-15,31 0 2 0,22 0 2 16,33 0 0-16,24 3 1 16,26 3 1-16,16 1-4 15,15 0-5-15,12-1-1 16,11-2-3-16,4-1-1 0,4-3-1 15,7 0-1-15,7-6 0 16,0-1 1-16,1 0-3 16,-9-3-10-16,-4-3-53 15,-1 11-5-15</inkml:trace>
  <inkml:trace contextRef="#ctx0" brushRef="#br0" timeOffset="21532.2026">1646 10343 111 0,'0'0'-2'16,"0"0"-1"-16,0 0-1 0,0 0 2 15,0 0 3-15,0 12 2 16,3 2 2-16,1 8 1 16,4 5 5-16,5 2 1 0,-1 5 2 15,2-2 1-15,3 8 0 16,9-8-1-16,-1 0 1 16,5 6-2-16,2-7-1 0,8 4-1 15,1-3-1-15,6 3 0 16,9-5-2-16,1-3 0 15,5-1-1-15,4-3 1 16,7 0-1-16,2-3-1 0,2-5 0 16,5-3 1-16,-2-1-3 15,7-5 0-15,-3-1 0 16,3-2-1-16,3-3-1 16,-2 0 1-16,5-8 0 15,-1 2-1-15,-2-5 0 0,4-1 0 16,-2-1 0-16,2-2 0 15,6-2 0-15,-3 0 0 16,0-2 0-16,2-1 0 0,1 0 1 16,2-4-1-16,2 5 0 15,-4-2-1-15,-1 3 1 16,3-2-1-16,-2 2 1 0,1 1-1 16,6 2 0-16,-7 3 0 15,1 0 1-15,1 1-1 16,1 4 0-16,-4 5-1 15,0-1 0-15,-7 3 0 16,-1 5 0-16,-3 2 0 0,-8 4 0 16,-7 1 0-16,-4 0 0 15,-7 3-1-15,-6 0 1 16,-8 3 0-16,-9 2 0 16,-6-3 0-16,-6 5-1 15,-2-3 1-15,-5 3 0 0,-5-1 0 16,-2-4 0-16,-4 3 0 15,1-3 0-15,-2-2 0 16,2-3 0-16,-5-2 0 0,-5-10 0 16,9 16 1-16,-9-16 0 15,0 0 2-15,11 6 0 16,-11-6 0-16,0 0 0 0,0 0 0 16,2-9-1-16,6-1 0 15,1-3-1-15,7-6-1 16,2 1 0-16,8-3 0 15,4-5-1-15,4 0 1 0,7 3 0 16,6-5 0-16,-2 3 0 16,12 0 0-16,3 3 0 15,2 0 0-15,5 3 0 16,6-1 0-16,8 4 0 16,1 2 0-16,7 3 0 15,6 2 0-15,4-1 0 16,8 3 0-16,0 2 0 0,10 2 0 15,5 1 0-15,2 2 0 16,5 0 0-16,-2 5 0 16,3 4 0-16,1 4 0 0,0-1 0 15,2 3-1-15,-2-1 1 16,-2 7 0-16,4-4 0 0,-2 1 0 16,-2-4 0-16,-2 4 1 15,0-3-1-15,2 3 0 16,-2-1 1-16,0-3-1 15,-8 4 1-15,3 1-1 0,-3-3 0 16,-2 1 0-16,-5-2 1 16,-5-1-1-16,-5-4 1 15,2 0-1-15,-5-3 1 16,-2-1 0-16,1-2-1 16,-4-4 1-16,-2 0-1 15,0-7 0-15,-5-1 1 0,5-1-1 16,-5-4 0-16,-3 1 0 15,-2-5 0-15,-2-4 1 16,-1-1-1-16,-7-3 2 0,1-2-1 16,-6-3 1-16,-3 1 0 15,2-1 0-15,-4-2 1 16,0 2-1-16,-6 3 1 16,-6 0-1-16,-2 4 0 0,-14 6-6 15,-6-1-17-15,-26 11-55 16,-2 7-2-16</inkml:trace>
  <inkml:trace contextRef="#ctx0" brushRef="#br0" timeOffset="25996.0286">22177 5088 244 0,'0'0'0'0,"0"0"-2"16,0 0-2-16,0 4 0 15,0-4 1-15,5 17 2 0,0-8 1 16,3 6 2-16,2 2 4 16,2 5 1-16,1 2 4 15,1 7-1-15,4 1-2 16,-1 0 1-16,1 6-2 0,-1-6 0 16,3-3-1-16,4-12 2 15,2-1 2-15,6-16 2 16,10-11 1-16,15-21 1 15,12-12 1-15,19-13 0 16,17-13-3-16,14-9-2 0,15-7-3 16,13-6-3-16,7 5-1 15,0 8-4-15,-3 7-9 16,-6 10-31-16,-3 18-35 0,-24 11-6 16</inkml:trace>
  <inkml:trace contextRef="#ctx0" brushRef="#br0" timeOffset="41745.2522">1490 11127 187 0,'0'0'2'0,"-6"-9"1"16,6 9 0-16,-8-15 2 0,2 5 0 15,-7 2 1-15,-2 1-1 16,-8 0 1-16,-6 7-3 16,-6 2 1-16,-4 5-2 15,-4 11 0-15,-9-1-2 0,0 5 1 16,-6 4 0-16,-1 3 3 16,1 5 0-16,-2 4 3 15,1 4 1-15,2 5 3 16,0 0 1-16,7 13-1 0,7 3 0 15,9 10-1-15,6 3 0 16,7 11-3-16,13 2-2 16,8 10-2-16,3 8 0 0,10 4-1 15,9 3 0-15,3 13 0 16,3 9-1-16,0 2 0 16,-1 14 0-16,-7 4 0 15,6 6 1-15,-12 2 1 16,1 5 0-16,-15 5 0 0,0-1 1 15,-2 1 3-15,-9-3-1 16,-3-1 1-16,-6-3-1 16,1-7 0-16,-2 0-2 15,3-16 1-15,-2-2-2 16,0-5 0-16,7-9-2 0,0-11-1 16,1-3 1-16,1-8 0 15,0-2 0-15,3-9-1 16,0-4 1-16,3-7-1 15,2-4 1-15,1-6-1 0,0-7 1 16,-1-7-2-16,3-11 1 16,0-8 0-16,0-3-1 15,0-8 1-15,0-6 0 0,3-1-1 16,-1-5 1-16,3-6 0 16,0 2 1-16,5-1-1 15,2 2 1-15,4-3 0 16,0 3 0-16,9-3 2 15,10 3-1-15,8 5 0 16,11-2 0-16,16 1 1 0,15-2 0 16,16-2-1-16,19 1-2 15,18-7-10-15,6 4-31 16,29-9-38-16,18-4-4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22:52.097"/>
    </inkml:context>
    <inkml:brush xml:id="br0">
      <inkml:brushProperty name="width" value="0.05292" units="cm"/>
      <inkml:brushProperty name="height" value="0.05292" units="cm"/>
      <inkml:brushProperty name="color" value="#FF0000"/>
    </inkml:brush>
  </inkml:definitions>
  <inkml:trace contextRef="#ctx0" brushRef="#br0">6851 11425 346 0,'0'0'1'0,"0"0"2"16,0 0 2-16,0 0 2 15,0 0 1-15,0 0 0 16,-7-10 1-16,7 10 0 16,0 0 0-16,12 0-1 15,1 0-2-15,2 2 0 0,7 6 0 16,8-3 1-16,7 1-1 16,8 0 1-16,7-1 0 15,5-1-1-15,10-1 1 0,6-3 0 16,3 0-1-16,7 0-1 15,1 0 0-15,1 0-1 16,-1-3-1-16,1 2-1 16,-3-5 0-16,-2 4 0 0,-11-1-1 15,-2 0 0-15,-10 3-1 16,-7-1 0-16,-10 1-2 16,-10 0-3-16,-10 0-7 15,-20 0-15-15,0 0-57 0,-13 7-2 16</inkml:trace>
  <inkml:trace contextRef="#ctx0" brushRef="#br0" timeOffset="998.4039">1175 12235 181 0,'0'0'7'0,"0"0"3"15,19-10 4-15,-2 10 2 0,5-3 2 16,13 2 3-16,10-2 0 15,7 0 2-15,10 3-4 16,3-2-3-16,7 2-3 16,5 0-1-16,9 0-2 15,2 0 1-15,4 0-3 0,10 0 0 16,2 0-1-16,11 0-1 16,4 0 0-16,1 0-1 15,6 0-1-15,6-5-1 0,-2 2-1 16,6 1 1-16,3-3-2 15,0 2 0-15,3-2 0 16,2 0 0-16,2 3 0 16,-2-1 0-16,4 1 0 0,-6-1 0 15,0 0 0-15,-1 3 0 16,-4 0 0-16,2 3 1 16,-3 0-1-16,-1-3 1 15,0 2-1-15,-2-2 0 0,-1 0 1 16,5 0-1-16,-8-5 0 15,2 1-1-15,-4-4 1 16,1-2 0-16,-4 3-1 16,-2-1 1-16,-3 1-1 15,-6-3 1-15,2 3-1 0,-3-3 0 16,-2 3 1-16,-5-2-1 16,-2 6 0-16,-3-6 1 15,-3 4-1-15,-5 2 1 16,-5 1-1-16,-3 0 1 0,-9-1-1 15,-6 1 1-15,-7 2 0 16,-7-3 0-16,-7 1-1 16,-11 2 2-16,-7-3-1 0,-10 3 1 15,-8-3 0-15,-2 3-1 16,-10 0 0-16,0 0-1 16,0 0-2-16,0 0-5 15,-5-11-14-15,0-7-54 0,-5 16-8 16</inkml:trace>
  <inkml:trace contextRef="#ctx0" brushRef="#br0" timeOffset="4654.0432">15505 13632 419 0,'0'0'-1'0,"0"0"-2"0,0 0 0 0,15 2 0 16,-4-2 5-16,19-9 6 16,19-14 4-16,18-19 2 15,37-22 3-15,85-31 3 16,7-40 1-16,57-47-13 0,76-50-8 15,49-41-73-15,84-37-13 16</inkml:trace>
  <inkml:trace contextRef="#ctx0" brushRef="#br0" timeOffset="6268.8905">17563 6778 353 0,'0'0'-4'0,"0"0"-4"0,0 0-4 15,5 5-4-15,11-5 1 16,3-3 0-16,11-9 0 0,20-3 1 16,14-20 7-16,23-13 7 15,42-23 8-15,46-28 4 16,48-31-6-16,78-23-59 15,55-35-5-15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23:45.289"/>
    </inkml:context>
    <inkml:brush xml:id="br0">
      <inkml:brushProperty name="width" value="0.05292" units="cm"/>
      <inkml:brushProperty name="height" value="0.05292" units="cm"/>
      <inkml:brushProperty name="color" value="#FF0000"/>
    </inkml:brush>
  </inkml:definitions>
  <inkml:trace contextRef="#ctx0" brushRef="#br0">9544 6304 236 0,'0'0'2'0,"-3"22"-1"0,3 10 1 15,-3 9-1-15,2 20 1 16,-2 24 0-16,3 20 1 0,0 19 0 15,0 29-1-15,4 15 0 16,-1 15 0-16,7 22 5 16,-4 8 0-16,1 10 3 0,-3 8 3 15,-4 4-2-15,0 0 4 16,-1 3-1-16,-10 1 0 16,-7-4-3-16,1-3-1 15,-5-2-3-15,0-9-3 16,-1-5-1-16,3-18-2 0,1-13-5 15,8-19 1-15,4-17-2 16,2-29-3-16,3-19-4 16,2-20-10-16,2-16-21 15,3-18-20-15,0-20 2 16</inkml:trace>
  <inkml:trace contextRef="#ctx0" brushRef="#br0" timeOffset="1182.8182">9964 6084 203 0,'0'0'1'0,"12"2"-1"0,1 1 0 16,17 2 1-16,10-5 1 16,11 2 4-16,17-2 2 15,13-2 3-15,17-10 2 0,13-3 1 16,17-5 1-16,6-6 0 16,2 0-2-16,13-2-3 15,5-4-1-15,4 2-4 16,-4 3-4-16,-3 5 1 15,-7-1-2-15,-13 9 1 0,-1 1-1 16,-13 6 0-16,-20 7 0 16,-8 0 0-16,-10 10 1 15,-11 6 0-15,-8 8 1 16,-11 13 1-16,-6 6 0 0,-8 18 2 16,-3 11 1-16,-5 20 0 15,-2 8-1-15,-8 28 2 16,1 12-3-16,-1 22 0 15,1 15-1-15,-1 16 0 0,3 16-2 16,-4 14 0-16,2 12 0 16,-6 8-1-16,1 1 1 0,-8 5-2 15,-5-6-1-15,-5-8 1 16,-4-10-1-16,-3-6-1 16,-6-6 1-16,-2-13 1 15,0-10 0-15,3-13 1 16,2-8 1-16,-3-16 1 0,6-11 0 15,-3-16 3-15,5-12 0 16,-3-22 1-16,-4-9-1 16,2-16 0-16,-4-12-2 15,-5-13-3-15,0-8 1 0,1-15-3 16,-4-5-1-16,3-10-1 16,-6-1-1-16,3-3 0 15,-8-3 0-15,-8-1 1 16,-5-1 0-16,-13 2 1 15,-14 3 2-15,-17 0 0 0,-12 0 3 16,-20 5 1-16,-20 2 3 16,-20 6-1-16,-3 5 2 15,-22 1 0-15,-3 5 0 0,1 7 0 16,-11 1-2-16,11 5-2 16,7-2-2-16,18-3-7 15,12-7-13-15,17-18-47 16,27-2-11-16</inkml:trace>
  <inkml:trace contextRef="#ctx0" brushRef="#br0" timeOffset="1908.3682">5612 6261 109 0,'0'9'1'15,"0"13"0"-15,-1 20 3 16,-9 8 2-16,8 34 1 15,-6 20 1-15,8 32 3 0,-2 30 0 16,2 22 1-16,5 13-1 16,7 26 4-1,1 15-2-15,6 7 1 0,-4 4 2 0,0 2-1 16,-4-5 0 0,-4-2 1-16,-7 0-2 0,-3-21-5 15,-5-1 0-15,-5-21-2 16,4-4-3-16,-12-20-2 15,8-12 0-15,-4-14-2 0,6-13 2 16,1-18 1-16,0-13-2 16,3-19 0-16,2-15-2 15,3-18-4-15,-4-12-5 16,6-17-5-16,0-10-11 0,0-20-22 16,0 0-22-16</inkml:trace>
  <inkml:trace contextRef="#ctx0" brushRef="#br0" timeOffset="3002.7911">5902 6228 24 0,'0'0'2'16,"17"-11"4"-16,1-1 5 15,7-2 2-15,14-6 2 16,4-6 4-16,21-6 4 0,12-7 0 16,15 1 0-16,3-1-2 15,13-3-4-15,4 0 0 16,17-2-3-16,6 0-2 16,5 3-1-16,0 4-2 0,6-1 1 15,4 11 0-15,-2 0-3 16,0 7 2-16,-4 8-2 15,-1 6 0-15,-5 6-2 0,-1 6 1 16,-4 6-4-16,-8 3-1 16,-2 8-1-16,0-4-2 15,-15 6-1-15,-8 3 0 16,-9-1 0-16,-13-5 0 0,-10 3 0 16,-10-5 1-16,-15 0 1 15,-12-8 1-15,-5 0 1 16,-9-7 1-16,-7 0 1 15,-9-5-1-15,0 0 1 0,0 0 1 16,-2 12 1-16,-9-4-1 16,-6 7 0-16,0 17-1 15,-7 8 0-15,-4 19 0 16,-9 18 1-16,1 19 0 16,-3 28-1-16,-3 25 1 15,2 20 0-15,-5 21 1 0,0 23-1 16,3 15 0-16,-1 15 1 15,4 9 0-15,-1 6 0 16,0 2 0-16,5-2-2 0,-2-6 2 16,5-6-1-16,2-10-1 15,5-19-1-15,0-4 0 16,6-24 0-16,6-8-1 0,-2-16-1 16,8-11 1-16,-1-15 0 15,1-13-1-15,-3-10 2 16,-3-7-1-16,1-14 0 15,-2-13 0-15,-7-15 0 0,-1-8 0 16,-3-17-1-16,1-5 0 16,1-15 0-16,0-7-1 15,3-7 0-15,1-4 0 16,1-4 0-16,1 0-1 16,2 0 1-16,-2 0 0 15,2 0-1-15,-7 0 1 0,3 0-1 16,-5 3 1-16,-1-1-1 15,-7 3 0-15,-3 0 1 0,-2-2-1 16,-6 2 1-16,-6 0 0 16,-8 5 0-16,-3-5 1 15,-11 7 0-15,-2-2 0 16,-10 5 1-16,-6 2-1 0,-3 4 1 16,-12-2 0-16,-7 1 0 15,1-4 0-15,-5 1 0 16,1-2-1-16,-3-4 1 15,6-4 0-15,1-7 0 16,8 0-1-16,10-7 0 0,8-5-1 16,11-3-5-16,11-5-15 15,8-10-42-15,18 3-12 16</inkml:trace>
  <inkml:trace contextRef="#ctx0" brushRef="#br0" timeOffset="3144.5363">6118 10964 127 0,'5'-9'-47'16,"10"-22"0"-16</inkml:trace>
  <inkml:trace contextRef="#ctx0" brushRef="#br0" timeOffset="5048.807">12780 7490 401 0,'0'0'2'0,"0"0"-1"15,10-2 0-15,10-11 3 16,18-16 2-16,24-22 1 16,35-37 1-16,37-38-3 0,85-56-59 15,32-27-18-15</inkml:trace>
  <inkml:trace contextRef="#ctx0" brushRef="#br0" timeOffset="6802.0846">9216 6609 195 0,'0'0'-6'0,"0"-12"-7"16,2 2-8-16,-2 10-1 15,7-17-1-15,-7 17 0 0,11-18 1 16,-11 18 2-16,14-12 11 16,-3 6 15-16,-2 1 14 15,12-9 8-15,4-11 6 16,31-29 1-16,24-38-4 16,46-49-33-16,54-41-36 15,155-104-6-15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24:57.075"/>
    </inkml:context>
    <inkml:brush xml:id="br0">
      <inkml:brushProperty name="width" value="0.05292" units="cm"/>
      <inkml:brushProperty name="height" value="0.05292" units="cm"/>
      <inkml:brushProperty name="color" value="#FF0000"/>
    </inkml:brush>
  </inkml:definitions>
  <inkml:trace contextRef="#ctx0" brushRef="#br0">1134 3864 205 0,'0'0'7'0,"0"0"2"15,-5-9 3-15,5 9 0 16,-13-10 1-16,4 7 0 16,-7 0 1-16,-1 3-1 15,-1 3-5-15,-3 6-4 16,-4 7-2-16,2 1 0 15,-2 3-1-15,3 2-1 0,0 1 1 16,-2-1-1-16,7 7 0 16,1-4 0-16,3 13 0 15,1-1-1-15,4 2 1 0,-2 9 0 16,7 6-1-16,3 5 1 16,0 5-1-16,0 8 0 15,3-2 1-15,3 6 0 16,-2 4 0-16,1 4 1 0,-2 3 0 15,4 2 0-15,-5 0 1 16,1 4 2-16,-1 10 1 16,1 1 1-16,-3 6 1 0,0-4 2 15,3 8-1 1,-3-2 2-16,2-2-1 0,1 2 1 16,0-8-5-16,3 3 0 15,1-6-1-15,2-4-1 16,-2-1-1-16,0-2 0 15,0-4-1-15,4-1 1 16,-5-5-1-16,2 0 0 0,0-5-1 16,0 0 2-16,-2-4-1 15,2-2 0-15,-1-5 0 16,-1-1 0-16,-1-2 1 0,-3-6-1 16,-2-5 0-16,0-2 0 15,0-4 0-15,-4-9-1 16,-5-3 1-16,2-2 0 0,-1-5 0 15,-2-4 0-15,0 0 0 16,3-3 0-16,0-4-1 16,0-4 1-16,-1-1-1 15,3-4 0-15,5-9 1 0,-7 15-1 16,7-15 0-16,0 13 0 16,0-13 0-16,12 13 1 15,3-4 1-15,-1-2 0 16,16 4 0-16,3-2 1 15,10-1 1-15,6 2-1 16,10-1 1-16,4 1-1 0,1-2 0 16,2-1-1-16,-7 1 0 15,-5 0 0-15,-4 1-2 16,-10-3-2-16,-10-2-5 16,-8-1-12-16,-6-3-62 0,-4 2-2 15</inkml:trace>
  <inkml:trace contextRef="#ctx0" brushRef="#br0" timeOffset="1714.8267">1017 3935 309 0,'0'0'6'0,"0"0"3"16,0 0 0-16,0 0 1 16,0 0 1-16,0 0 0 15,0 0 4-15,0 0 1 16,0 0-4-16,18-4-1 0,1-1-1 15,6-3-1-15,10-1 1 16,8-1 0-16,-1-5-3 16,8 0-1-16,-1 5-2 15,-4 0 0-15,-6 3-1 0,-2 4-1 16,-7 1 0-16,-7 2 0 16,-5 2 0-16,-6 4 1 15,-3-2-1-15,-9-4 0 16,9 10 0-16,-9-10 1 0,0 10-1 15,0-10-1-15,-9 12 0 16,9-12-3-16,-7 8-7 16,7-8-34-16,0 0-43 15,10 3-1-15</inkml:trace>
  <inkml:trace contextRef="#ctx0" brushRef="#br0" timeOffset="12818.6219">978 3934 220 0,'0'0'8'0,"0"0"3"15,0 0 3-15,0 0 3 16,0 0 1-16,-9-3 0 0,9 3 0 16,0 0 2-16,6 0-5 15,3 0-1-15,14 0-2 16,5 0-2-16,7 0-1 16,4 0 1-16,9 0 0 0,0 0-2 15,5 0-1-15,0-3-1 16,-2 1-2-16,2 0 1 15,-6-4-2-15,-3 2 0 16,-2-1 0-16,-3 0-1 16,-7 0 0-16,-5 1 0 0,-5-2 0 15,-7 1 0-15,-5 1 0 16,-10 4-1-16,0 0 1 16,-6-11 0-16,-7 6-1 0,-5 3 0 15,-2-3-1-15,-10 5 0 16,0 0 0-16,-2-2 0 15,-6 2 0-15,-2 0 0 16,-2 2 0-16,0 3 0 0,1 2 0 16,-2-1 0-16,6 0 0 15,7 0 0-15,0-1 1 16,10-2-1-16,3-2 0 16,6-1-1-16,11 0 1 15,0 0 0-15,11-7 0 0,3-1-1 16,11 2 1-16,7-2 0 15,8 0-3-15,8 0-7 16,7 3-37-16,0 4-35 16,-2-2-4-16</inkml:trace>
  <inkml:trace contextRef="#ctx0" brushRef="#br0" timeOffset="13790.485">1035 7597 230 0,'0'0'5'16,"0"0"2"-16,0 0 3 15,0 0 2-15,0 0 1 0,0 0 0 16,-16 2 1-16,16-2 0 16,-9 16-3-16,6-3-4 15,3 2-1-15,0 2-3 16,0 5-4-16,3-2-15 0,-3 10-53 15,7 4-3-15</inkml:trace>
  <inkml:trace contextRef="#ctx0" brushRef="#br0" timeOffset="16630.6253">1975 4961 6 0,'0'0'0'0,"0"0"0"15,-7 0 1-15,7 0 0 16,0 0 2-16,0 0 2 16,-10 0 1-16,10 0 3 0,0 0 2 15,0 0 1-15,0 0 1 16,0 0-2-16,0 0 1 16,0 0 0-16,0 0 2 15,0 0-3-15,0 0-1 0,0 0 2 16,0 0 1-16,0 0-1 15,0 0 0-15,0 0-1 16,0 0-1-16,0 0-1 16,0 0-1-16,0 0-1 0,0 0 0 15,0 0-2-15,0 0 1 16,0 0 0-16,0 0-1 16,0 0 1-16,0 0-1 0,0 0-1 15,0 0 1 1,0 0-2-16,0 0-1 0,0 0-1 15,0 0 0-15,0 0 1 16,0 0-1-16,0 0 1 16,0 0 1-16,0 0-2 15,0 0 1-15,0 0 0 0,0 0-1 16,0 0-1-16,0 0-4 16,0 0-15-16,0 0-36 15,0 0-12-15</inkml:trace>
  <inkml:trace contextRef="#ctx0" brushRef="#br0" timeOffset="19594.0795">1840 4917 78 0,'0'0'6'15,"0"0"6"-15,0 0 3 0,0 0 4 16,5 0 2-16,8 0 1 16,-4 0 3-16,9 0 0 15,4 0-4-15,8-3-3 16,1 2-5-16,8-2-1 0,0 1-1 16,1-2-3-16,7 4-1 15,-2-2-1-15,5 2 1 16,2-2-3-16,-5 2 0 15,8-4-1-15,0 4 0 0,0 0 0 16,3 0 0-16,-3 0-1 16,5 0 0-16,0 0 0 15,-1 0 0-15,3 0 0 16,3 0 0-16,-1 0 1 16,2 0-1-16,5 0 1 15,1-1 0-15,1-2 0 0,1 1-1 16,1-1 0-16,-1 0-1 15,-2 3 1-15,1-2-1 16,-1 0 0-16,-2 2-1 0,-2-3 2 16,2 1-2-16,0-1 1 15,-2 3-1-15,-1-2 0 16,2-1 1-16,0 1-1 0,6 0 1 16,-5-1-1-16,-1 0 1 15,1 1-1-15,2 0 1 16,-5-1-1-16,3 1 1 15,-5-1-1-15,-2 1 1 16,5 0-1-16,-3-1 1 0,2 3-1 16,-6-2 0-16,5 2 0 15,-1 0 1-15,-3 0-1 16,5 0 0-16,-5 2 1 16,5-2-1-16,1 0 1 15,1 0 0-15,0 0-1 0,1 0 1 16,-3 0 0-16,0-2-1 15,3-1 0-15,-3 0 1 16,-3 1-1-16,4-1 0 0,-3 2 0 16,-1 1 0-16,-4-3 0 15,4 0 0-15,-4 3 0 16,0-2 0-16,-3 2 0 16,0 0 0-16,-3 0 0 0,-1-3 0 15,4 3 0-15,-2 0 0 16,-1 0 1-16,2 0-1 0,-3 0 0 15,2 0 0-15,0 0 0 16,0 0 1-16,-3 0-1 16,-2 3 0-16,5-3 0 15,-4 2 0-15,-2 4 0 16,5-5 1-16,-2 4-1 16,0-2 0-16,0 2 1 15,0-2-1-15,1-1 1 0,1 0-1 16,-2 3 0-16,3-2 0 15,2-3 1-15,1 2-1 16,4 0 0-16,3 1 0 0,-1-3 0 16,1 3 1-16,4-3-1 15,-1 2 0-15,1-2 0 16,-2 2 0-16,5 1 0 0,-2-3 0 16,4 0 1-16,-1 0-1 15,1 2 0-15,-1-2 0 16,3 0 1-16,-4 3-1 15,2-1 0-15,1 1 0 0,-2-3 0 16,-1 2 0 0,-3 0 0-16,3 1 1 0,0 0-1 15,0-1 0-15,1 1 0 16,-2-2 1-16,5 5-1 16,0-6 1-16,2 2-1 15,1-2 1-15,1 6-1 0,2-3 1 16,-1-3-1-16,4 1 0 15,0 2 1-15,-3-3-1 0,-1 3 0 16,4-1 0-16,-3-2 1 16,1 0-1-16,-2 0 0 15,-1 0 0-15,2 0 1 0,-3 0-1 16,1 0 0-16,-3 0 0 16,-1 0 0-16,2 3 0 15,-1-3 0-15,-3 5 0 16,4-5 0-16,-4 2 0 15,1 0 0-15,-1 1 0 16,-3 0 0-16,-2-3 0 0,-5 0 0 16,1 2 0-16,-1-2 0 15,3 0 0-15,-5 0 1 16,6 0-1-16,-1 0 0 16,0 0-1-16,0 3 1 15,3-3 0-15,-3 2 0 0,0-2 0 16,0 2 0-16,3-2 0 15,0 3 0-15,-1-3 0 16,0 0 0-16,-2 2 0 0,3-2 0 16,-3 0 0-16,0 0-1 15,1 0 1-15,-6 0 0 16,3 0-1-16,-2-2 1 16,1 2 0-16,-5-3 0 0,3 1 0 15,-4 0 0-15,-1-1 0 16,0 1 0-16,3-1 0 15,-6 0 0-15,1 1 0 16,0 0 0-16,-1 0 0 16,-1-1 0-16,1 0-1 0,-4 3 1 15,0-2 0-15,1-1 0 16,0 0 0-16,3 3 0 16,-2 0 0-16,0 0 0 15,0 0 0-15,1 0 0 0,-4 0 1 16,2 0-1-16,-1 0 0 15,-6 0 0-15,0-1 0 16,1 1 0-16,-3 0 0 0,4-3 0 16,-5 3-1-16,2 0 1 15,-3 0 0-15,2 0 0 16,1 0 0-16,-6 0 0 16,2 0 0-16,-2 3 0 0,4-2 0 15,-7-1 0-15,3 0 0 16,-4 0 0-16,1 3 0 15,2-3 0-15,1 0 0 16,-1 0 0-16,0 3 0 0,5-3 0 16,2 2 0-16,-2-2 0 15,6 0 0-15,-1 3 0 16,2 0 0-16,-1-1 0 16,5 0 1-16,-2 3-1 15,5-2-1-15,-1-1 1 0,1 3 0 16,3 0 0-16,6-3 0 15,2 3 0-15,2-3 0 16,-1 1 0-16,3 0-1 0,1-1 1 16,2-2 0-16,-1 2 0 15,0-2 0-15,5 3 0 16,3-3 0-16,-4 0 1 16,7 0-1-16,2 0 0 0,-5 2 0 15,8-2 1-15,2 0-1 16,-3 0 0-16,0-2 0 15,0 2 0-15,0-3 0 16,-2 1 0-16,-4 0 0 16,2 2 0-16,-4 0 0 0,-2-3 0 15,0 3 0-15,-1-3 1 16,3 1-1-16,-5 2 0 16,-2-2 0-16,3-1 0 15,0 3 0-15,-4-2 0 0,3 2 1 16,2 0-2-16,-2 0 2 15,0 2-2-15,1 1 1 16,2-1 1-16,-2-2-1 16,-1 2 0-16,3 1 0 0,-3-3 0 15,-1 0 0-15,-1 3 0 16,1-3 1-16,-7 0-1 16,0 2 0-16,4-2 0 15,-4 2 0-15,-1 1 0 0,2-3 1 16,-3 0-1-16,1 0 0 15,-1 0 0-15,-3 0 1 16,-3 0-1-16,0 0 0 0,-1 0 0 16,-2 0 0-16,-3 0 0 15,0 0 0-15,-2 0 0 16,0 0 1-16,-3-3-1 16,0 1 0-16,-2 0 0 15,-2-1 0-15,-2-2 0 0,1 5 0 16,-1-2 0-16,1 2 0 15,1-3 0-15,6 3 0 16,-8 0 0-16,7 0 0 16,2 3 0-16,-1-1 0 0,6 0 0 15,0 1 0-15,0 0 0 16,-1-1 1-16,6 0-1 16,2 1 0-16,1-1 0 0,4 1 0 15,2-1 0-15,-2 1-1 16,3-1 2-16,0 0-2 15,-1 1 1-15,0 0 0 16,1-3 0-16,-3 2 0 16,3 1 0-16,-3-3 0 15,0 1 0-15,0 3 0 0,-5-2 0 16,1 0 0-16,-6-2 0 16,-5 3 0-16,-5-3 0 15,-2 0 0-15,-5 0 0 0,-3 0 0 16,-2 0 0-16,-6 0-1 15,-4 0 1-15,-4 0-1 16,-5 0 0-16,-3 3-1 16,-13-3-4-16,12 12-13 0,-24-6-57 15,12-6-1-15</inkml:trace>
  <inkml:trace contextRef="#ctx0" brushRef="#br0" timeOffset="22492.7419">2033 5893 31 0,'0'0'5'0,"0"0"3"16,0 0 4-16,0 0 5 16,11 5 1-16,-11-5 4 15,17 5 1-15,-4-5 4 0,1 0-2 16,6 0-2-16,3 0-4 16,1 2-3-16,-1-2 1 15,7 0-2-15,-1 0-3 16,6 0-1-16,0 0-2 15,3 0 0-15,4 0 0 0,-3 0-2 16,14 0-2-16,-2-2 1 16,7-1-2-16,2-1 0 15,0 4-1-15,2-3-1 16,-5 3 1-16,5 0 0 16,-4 0-2-16,-3 0 3 0,8 0-2 15,-1 0 1-15,6 0-1 16,-1 0 0-16,7 0 0 15,-1 0 0-15,-2 0-1 0,4-2 0 16,0-3 0-16,2 2 0 16,-5 1-1-16,0-1 1 0,-2 1 0 15,2-3 0-15,-3 3 0 16,1-1 0-16,-3-2 0 16,0 3 1-16,4-1-1 15,0-2 0-15,1-1 0 16,-4 3 1-16,6 0-1 0,-5-3 0 15,1 4-1-15,-4-1 1 16,0 3 0-16,-2-3-1 16,1 2 1-16,2 1-1 15,-6-3 1-15,2 3-1 16,-6-2 1-16,3 2-1 0,0 0 0 16,-5 0 1-16,-3 0-1 15,-5 0 0-15,5 0 0 16,1 0 0-16,-7 0 1 15,5 0-1-15,-2 0 0 0,-2 0 0 16,0 0 1-16,-2 0-1 16,-3-3 1-16,3 0-1 0,-3 3 0 15,1-2 1-15,-1 0-1 16,-3-1 0-16,2 3 0 16,1-2 1-16,-5-1-1 15,3 3 0-15,-5 0 0 16,4-2 0-16,-5 2 1 0,4 0-1 15,-6 0 0-15,2 0 0 16,-2 0 1-16,3 0-1 16,-3 0 0-16,0 0 0 15,3 0 0-15,-3 0 1 16,-2 2-1-16,2 1 0 16,-2-1 0-16,0 1 0 15,2-1 0-15,0 0 0 0,-2 1 1 16,0 0-1-16,-3-3 0 15,3 2 0-15,-2 1 0 0,-1-2 0 16,-4-1 0-16,1 3 0 16,1-3 0-16,-3 3 0 0,4-1 0 15,-4 1 0-15,2 0 1 16,1-3-1-16,0 3 0 16,0-3 0-16,3 1 1 15,-2-1-1-15,7 2 0 16,-6 2 0-16,11-4 1 0,-3 2-1 15,4 1 1-15,4-1-1 16,-1-2 1-16,1 3-1 16,1-1 0-16,6 0 1 15,-6 1-1-15,4 0 0 16,1-1 1-16,-4 3-1 16,4-3 0-16,-1 3 1 0,5-2-1 15,-2 2 0-15,2-3 1 16,-1 3-1-16,3-3 0 15,-1 3 0-15,1-2 1 0,2-1-1 16,0 4 0-16,-2-6 0 16,5 1 1-16,2 2-1 15,-2-3 0-15,-1 3 1 0,3-1-1 16,-2 1 0-16,0-2 0 16,0 5 0-16,-3-4 1 15,-3 4-1-15,3-3 0 0,-2-2 0 16,0 1 1-16,2 2-1 15,-3-2 1-15,2-2-1 16,3 3 0-16,-5-3 0 16,1 2 1-16,-2-2-1 15,1 3 0-15,-4-3 0 16,2 0 0-16,-3 0 0 0,4 0 1 16,1 0-1-16,-1 0 0 15,-4 0 1-15,4 0-1 16,-1 0 0-16,-3 0 0 15,1 0 0-15,-2 0 1 0,-4 0-1 16,4 0 0-16,-6 0 0 16,1 0 0-16,6 0 0 15,-7 3 0-15,3-3 0 0,-1 0 0 16,-3 1 0-16,0-1 0 16,-1 0 0-16,1 3 0 15,-4-3 0-15,-3 0 0 16,1 0 0-16,0 0 0 0,-3 0 0 15,0 0 0-15,0 0 0 16,2 0 0-16,-8 0 0 16,7 0 0-16,0 0 0 15,-7 0 0-15,6 0-1 16,-4 0 1-16,-1 0 0 0,3 0 0 16,-3 0 0-16,1 0 1 15,-3 0-1-15,0-3 0 16,0 2 0-16,-1 1 0 15,-2-3 0-15,1 3 0 0,0 0-1 16,-1 0 1-16,0 0 0 16,1 0 0-16,0 0 0 15,1 0 0-15,-2 0 0 0,3 0 0 16,-1 0 0-16,0 0 0 16,2 3 0-16,-1-3 1 15,0 0-2-15,3 1 1 0,-1-1 0 16,-4 0 0-16,1 3 0 15,1-3 0-15,-5 0 0 16,0 0 0-16,-3 0 0 16,-5 0-1-16,-1 0-1 0,-4 3-3 15,-7-3-2 1,0 0-4-16,0 0-14 16,0 0-49-16,-13 5-3 0</inkml:trace>
  <inkml:trace contextRef="#ctx0" brushRef="#br0" timeOffset="26015.2849">10933 5973 12 0,'0'0'6'0,"18"0"5"16,-3 2 4-16,7-2 4 15,5 0 3-15,9 0 3 16,3 0 1-16,3 0 1 16,8 0-4-16,-3 0-4 0,5 0-4 15,2 0-3-15,4 0-3 16,2 3-3-16,-3-3 1 15,6 0-3-15,-1 0 0 0,-1 0-1 16,4 0 0-16,-10 2 0 16,10-2 0-16,-3 0 2 15,2 0 0-15,-2 0 0 0,3 0 1 16,-3 0-2-16,2 0 1 16,2 0-1-16,-4 0-1 15,-6 0-1-15,10-5 0 16,-2 3 0-16,-2-1-1 0,5 0 2 15,-4 2-2-15,3-2-1 16,-3 3 1-16,1 0 0 16,2 0-1-16,-2 0 1 15,1 0-1-15,-3 0 0 16,2-3 1-16,3 1-1 0,-5 2 1 16,5-3-1-16,-5 1 0 15,-5-2 1-15,1 2-1 16,-1 1 0-16,0-2 1 15,5-3-1-15,-2 4 0 0,2-1 1 16,-2 0-1-16,0 2 0 16,2-2 0-16,0 3 1 0,-2-2-1 15,-3-1 0-15,3 0 0 16,-1 2 0-16,3-2 0 16,-2 0 0-16,0-2 0 15,-1 0 0-15,-4 3 0 16,-1 0 0-16,1-1 1 0,-7 1-1 15,1-1 0-15,-1 1 1 16,2 2-1-16,-4 0 1 16,4 0-1-16,3 0 1 15,-7 2 0-15,2 1 0 0,-4-1-1 16,2-2 1 0,-4 3 0-16,-1-3 0 0,2 0 0 15,-3 2 1-15,1-2 0 16,3 0-1-16,2 0 1 15,4 2 1-15,0-2-1 0,4 0 0 16,-1 0 0-16,-1 3 0 16,3-3 0-16,-3 2 0 15,2-2 0-15,-3 0-1 0,1 0 2 16,-5 0-1-16,5 0 0 16,3 0 0-16,-1-5-1 15,1 3 1-15,-3 0-1 0,3-3 0 16,-8 0 0-16,3 2 1 15,-2-2-1-15,-6 3-1 16,-1-3 1-16,0 0 0 16,1 0 0-16,-1 0-1 15,2 0 1-15,-1-3 0 16,1 4-1-16,2-4 1 0,-4 1-1 16,2 2 1-1,-3-3-1-15,3 1 1 0,-9-1-1 16,3 4 0-16,0-2 1 0,0-1-1 15,-4 0 0-15,-3 0 0 16,3-1 1-16,-7 1-1 16,6-4 1-16,-2 1-1 15,0 1 1-15,-2-2 0 0,-2 2-1 16,2-1 1-16,-2-2 0 16,-1 0-1-16,-6-1 1 15,1-2 0-15,-2 0 0 0,-4-3 0 16,2 6 0-16,-7-5 0 15,1 0 0-15,-2 0 0 16,-1 2 0-16,-2-5-1 16,-2 2 1-16,-3 1-1 15,2-2 0-15,-1-1-2 16,-1-1 1-16,0 1-1 0,0 3 0 16,0 0 1-16,0 2-1 15,0 1 1-15,-3 2-1 16,3-2 2-16,-5-1 0 15,2 6 0-15,-1-4 0 0,-2 1-1 16,1 3 1-16,-5-4-1 16,3 3 0-16,-3 1 1 15,-3 0-1-15,1 1 0 0,-5 1 1 16,-1 0 0-16,-1 2-1 16,-4 0 1-16,-3-2 0 15,-1 2 0-15,-2-2 0 16,-5-1 0-16,3 4 0 0,-4-1 0 15,-2-3 0-15,3 3 0 16,-4-3-1-16,-2 3 1 16,1-1 0-16,-1 2 0 15,-3-1 0-15,-1 2-1 16,-1-1 1-16,-4-4 0 16,-4 3 1-16,3 1-1 0,-5-4 0 15,1 3 0-15,0-2 0 16,-4 2 0-16,1-3 0 15,-1 4 0-15,1-4 0 0,-6 0 0 16,2 1 0-16,1 0 0 16,-6 2 0-16,2 0-1 15,1-1 1-15,-2 2 0 0,-2-1 0 16,1 0 0-16,-2 0 0 16,-2 0 0-16,-3 0 0 15,2 3 0-15,-7-3 0 0,4 5 0 16,-6-3 0-16,-1 3 0 15,-4 0 0-15,1 0 0 16,-4 0 1-16,1 5-1 16,1-2 0-16,-3-1 0 15,1 3 0-15,1-2 0 16,-5 1 0-16,5 1 0 16,-2 0 0-16,-1 2 0 15,-2-1 0-15,0-1 1 0,0 2-1 16,-3 1 0-16,2-1 0 15,-4 1 0-15,2-3 0 0,0-1 0 16,-2 2 0-16,5-4 0 16,-2 3 0-16,4-3 0 0,3 1 0 15,0-3 0-15,0 2 0 16,3-2 0-16,0 0 0 16,1 3 0-16,1-3 1 15,3 0-1-15,-1 0 0 16,4 0 0-16,-2 0 0 15,2 0 0-15,-2 0 0 0,1 0 1 16,2 0-1-16,1-3 0 16,-6 1 0-16,6-1 0 15,-3-1 0-15,-3 1 0 16,1 1 0-16,-4-1 0 16,1 0 0-16,-3 3 0 0,4 0 0 15,-4 0-1-15,3 0 1 16,-2 0 0-16,-3 0 1 15,4 0-1-15,-3 0 0 0,1 0 0 16,1 0 0-16,-2 0 1 16,3 0-1-16,0 0-1 15,0 0 1-15,0 0 0 0,1 0 0 16,0 0 0-16,0 0 0 16,0 0 0-16,-3 0 0 15,1 0 0-15,-1 0-1 16,-1 0 1-16,-2-2 0 15,1 2 0-15,0 0 0 0,-5 0 0 16,5 0 0-16,0 0 0 16,1 0 0-16,-1 0-1 15,-3 0 1-15,3 0 0 16,-5 0 0-16,-2-4 0 16,2 1 0-16,2-2 1 15,-2-1-1-15,0 5 0 0,0-5 1 16,0 1-1-16,3-1 0 15,-1 5 1-15,3-2-1 0,0 1 0 16,-3-1 0-16,1 0 0 16,-1 1 0-16,1 0 0 15,2-3 0-15,1 2 1 16,-2 1-1-16,4-3 0 0,-1 3 1 16,0-4-1-16,0 4 1 15,4 0-1-15,-4-1 0 16,3 1 0-16,1-1 1 15,-4 3-1-15,3-2 0 0,-1 0 0 16,2-1 0-16,1 1 0 16,-2-4 0-16,3 4 0 15,-1 0 0-15,1 0 0 16,-3-1 0-16,-2 0 0 16,5 3 0-16,0-2 0 0,-4 2 0 15,5-3 1-15,-2 0-1 16,0 2 0-16,4-4 0 15,-4 1 0-15,3 2 0 0,0-4 0 16,0 5 0-16,0-4 0 16,-1 2 1-16,2 0-1 15,4 1 0-15,-4 0 0 16,3 2 0-16,0-3-1 0,-1 1 1 16,-1-1 0-16,1 3 0 15,2 0 0-15,-3 0 0 16,1 0-1-16,1 0 1 15,-1 0 0-15,4 0 0 0,3 0 0 16,0 0-1-16,4 0 1 16,3-2 0-16,4-1 0 15,1 1 1-15,8 0-1 0,-1-1 0 16,4 0 1 0,-1 1-1-16,1-3 1 0,1 0-1 15,1 3 0-15,0-5 1 16,-4 4-1-16,5-2 1 15,-4 2-1-15,3 2 0 0,2 1 1 16,0 0-1-16,0 0 1 16,1 1-1-16,4 4 0 15,2 1 0-15,1 1 0 16,-3 3 0-16,0-3 0 0,0 5 0 16,3 0-1-16,0 6 1 15,-2-3 0-15,-1 5 0 16,-3 0-1-16,6 2 1 0,-3-1 0 15,0 3 0-15,1-2 0 16,0 0 0-16,1 2 0 16,3-1 0-16,2 3 0 15,-1-5 0-15,4 4 0 0,2 1 0 16,0 0 0 0,2 1 1-16,2-2-1 0,3 4-1 15,2 1 2-15,4 0 1 16,4 2-1-16,0-3 0 15,4 0 1-15,2 0-1 0,0-1 0 16,8-1 1-16,2-3-1 16,-1 1-1-16,7 0 1 15,1 0 0-15,0-3 0 16,6 3 1-16,-1-5 0 0,5-1 0 16,1-1 1-16,1-3-1 15,-1-1 0-15,9-1 1 16,-3-1-1-16,-1-2 0 15,5 0 0-15,-3 1-1 0,4-2 0 16,-2-1 1-16,1-1-1 16,-1 1 0-16,-3-1 0 15,4-2 1-15,-3 0-1 16,3 0 0-16,-4 2 1 16,2 0-4-16,4-1-6 0,10-9-47 15,11 6-24-15,1-3-3 16</inkml:trace>
  <inkml:trace contextRef="#ctx0" brushRef="#br0" timeOffset="29012.6173">16895 5063 187 0,'0'0'5'0,"0"0"1"15,4 0 1-15,-4 0 1 16,0 0 2-16,0 0 2 16,11 0 3-16,-11 0 1 0,0 0-4 15,0 0 0-15,10 10 3 16,-10-10-1-16,0 0 1 15,12 0-1-15,-8-7-1 16,7-10 0-16,-1-6 1 16,8-9-1-16,-4-13-2 0,9-4-1 15,2-15-1-15,4-4 0 16,4-4-1-16,1-4-1 16,6-1-1-16,-3 0-1 0,3 0 0 15,0-1-2-15,2-2 1 16,1 0-1-16,3-1 1 15,4-4 0-15,0 4 0 16,2-1 0-16,0 5 1 16,-2 6 0-16,-3 6-1 0,-2 11-4 15,-5 6 0-15,-10 12 0 16,-3 3 0-16,-7 11 0 16,-4 0 0-16,-2 2 0 15,-4 5 0-15,-1 5 0 16,-4-1 0-16,4 2 0 0,-9 9 0 15,9-15 0-15,-9 15 0 16,0 0 0-16,0 0 0 16,7-8 0-16,-7 8 0 0,0 0 0 15,0 0 0-15,0 0 0 16,0 6 0-16,0-6 0 16,0 0 0-16,0 12 0 0,0-12 0 15,0 13 0-15,0-13 0 16,0 0 0-16,-4 12 0 15,4-12 0-15,0 10 0 16,0-10 0-16,0 0 0 16,-5 10 0-16,5-10 0 0,0 0 0 15,-5 10 0-15,5-10 0 16,0 0 0 0,0 0-5-16,0 0-16 0,0 0-16 15,-13 5-43-15,13-5-7 16</inkml:trace>
  <inkml:trace contextRef="#ctx0" brushRef="#br0" timeOffset="29917.0608">17124 4117 282 0,'0'0'6'0,"0"0"6"15,0 0 0-15,2-8 4 0,-2 8-1 16,0 0 1-16,0 0 1 15,0 0 1-15,0 0-7 16,3 5-3-16,-1 8-1 0,0 2-1 16,1 6-1-16,-2 3 0 15,5 2 0-15,-4 2 0 0,0 4 0 16,1-5-1-16,1 3-1 16,-4-5 0-16,2-1-1 15,-2-6 0-15,2-3-1 16,-2-3 0-16,3-2 0 15,-3-10 0-15,0 0 1 0,14 7 0 16,-14-7 1-16,18-5 0 16,-6-4 1-16,6-4 0 15,1-4 1-15,4-6 0 16,2-1-1-16,7-6 0 0,0 1-1 16,2-4 0-1,-1 3-3-15,0 1 0 0,0 7 0 16,-3-1 0-16,-4 6 0 15,-6 4 0-15,-2 6 0 16,-6 2 0-16,-2 2 0 0,-10 3 0 16,10 0 0-16,-10 0 0 15,0 0 0-15,0 0 0 0,0 5 0 16,0-5 0-16,0 0 0 16,-8 13 0-16,8-13 0 15,-9 12 0-15,9-12 0 16,-8 10-11-16,-1-8-22 0,-4-2-51 15,13 0-6-15</inkml:trace>
  <inkml:trace contextRef="#ctx0" brushRef="#br0" timeOffset="31509.5662">17175 4073 314 0,'0'0'4'0,"0"0"4"0,-2 2-1 16,2-2 1-16,-3 10 1 15,3 0 0-15,0 4 2 16,0 7-1-16,0 0-2 0,3 9-4 16,-1 2-1-16,6 8-1 15,-3-2 1-15,0 3-2 16,-3-3 0-16,1-8 0 15,-1-1 0-15,-2-4 1 0,0-8-1 16,0-2 1-16,-5-5-1 16,5-10 0-16,0 0 0 15,-4-4 0-15,4-13-1 16,-3-4 1-16,3-6-1 16,0-8-1-16,0-5 1 15,0-7 1-15,0 2-1 0,0-4 1 16,0 4 0-16,0 3 0 15,0 7 0-15,0 3 0 16,0 7 1-16,0 9 0 0,0 0-1 16,0 16 1-16,0-12-1 15,0 12 0-15,0 8 0 16,5 9 0-16,-3 2-1 0,3 12 1 16,0-2 0-16,-3 9-1 15,3 1 1-15,-1-1 0 16,-2-4-1-16,1-2 0 15,-3-7 0-15,2-6 1 0,-2-4-1 16,0-2 0-16,0-13 0 16,0 0 0-16,0 0 0 15,0-8 0-15,0-9 1 16,0-7-1-16,0-5 0 16,0-7 0-16,0-6 0 15,0-1 2-15,0 2-2 0,0 3 0 16,0 3 0-16,0 11 0 15,0 1 1-15,0 9-1 16,0 14 0-16,0-10 0 0,0 10 0 16,2 5 0-16,-2 8 1 15,0 4-2-15,0 5 1 16,3 2 0-16,-3 9 1 0,2 4-1 16,1 0 0-16,-3 1 0 15,2-7-1-15,-2 1 1 16,0-7 0-16,2-4 0 15,-2-6 0-15,0-6 0 16,0-9 0-16,0 0 0 0,0 0 0 16,0 0 1-16,5-15-1 15,-1-2 0-15,-4-5 0 16,2-9 1-16,0 0-1 16,-2-4 1-16,3 0-1 0,-1 4 0 15,-2 3 1 1,3 5 0-16,-3 3-1 0,0 13 0 15,0 7 0-15,0 0 0 16,0 0 0-16,2 14 0 0,-2 10 0 16,0 2-1-16,0 5 1 15,2 8 0-15,-2-2-1 16,0 2 2-16,0 1-1 16,0-7 0-16,3-4-1 0,-3-7 1 15,0-4 0-15,0-3 0 16,0-7 0-16,0-8 0 15,0 9 0-15,0-9 0 0,0 0 0 16,0 0 0-16,0 0 1 16,0 0-1-16,0 0 0 15,0 0 0-15,0 0 1 16,0 0-2-16,0 0 1 16,0 0 0-16,0 0-1 15,0 0 1-15,0 0-1 16,0 0 1-16,0 0 0 0,0 0 0 15,10-4 1-15,-2-1 0 16,1-1 0-16,9-4 0 16,-1-3 0-16,6 4 1 0,2-6-2 15,-1 0 1-15,1-1 0 16,-1 0-1-16,2 4 1 0,-4 2-1 16,-5-1 1-16,-1 2-2 15,-4 1 2-15,-12 8-1 16,13-7 0-16,-13 7 1 15,0 0-1-15,0 0 1 16,0 0 0-16,0 0 0 0,0 0 1 16,0 0-2-16,2 10 1 15,-2-10 0-15,-5 13 0 16,5-13-2-16,-13 12 0 16,13-12-6-16,-9 13-17 0,9-13-55 15,0 0-2 1</inkml:trace>
  <inkml:trace contextRef="#ctx0" brushRef="#br0" timeOffset="34307.0447">17628 3716 62 0,'0'0'5'16,"0"0"4"-16,-10 0 4 15,10 0 5-15,0 0 2 16,0 0 2-16,0 0 3 15,-5-8 4-15,5 8-4 0,3-15-2 16,9 6-2-16,-7-4-1 16,11 1-3-16,0-6 0 15,4-2-3-15,0-9-1 16,13-3 0-16,-4-6-1 0,8-9-1 16,3-3-2-16,5-6-1 15,-1 1-2-15,2 4-1 16,-2 1-1-16,-3 8-1 15,-7 7-1-15,-6 5 0 0,-7 8 0 16,-8 9 0-16,-2 4 1 16,-11 9 0-16,14-10 1 15,-14 10-1-15,0 0 0 16,0 0 0-16,0 0-1 16,0 0 0-16,0 0-1 15,0 0-2-15,0 0 0 0,0 0-2 16,-4 7-6-16,4-7-10 15,-10 12-28-15,10-2-30 0,-1 0-6 16</inkml:trace>
  <inkml:trace contextRef="#ctx0" brushRef="#br0" timeOffset="34912.4241">17738 3134 229 0,'0'0'6'0,"0"0"5"0,0 0 5 16,2-10 0-16,-2 10 2 16,0 0 0-16,0 0 2 0,5-11 0 15,-5 11-3-15,0 0-3 16,9 12-4-16,-3 11-2 16,-3 2 0-16,1 9-2 0,1 4 1 15,-2 4-2-15,-3 3-1 16,2 2-2-16,-2-1 1 15,0-5-1-15,-2-9-1 16,-1-5 0-16,1-6 0 0,2-3 0 16,-3-5 0-16,3-13 1 15,0 0 0-15,0 0 1 16,5-5 0-16,5-7 1 16,3-9 0-16,4 4-1 0,5-7 1 15,6 1-1-15,-1 1-1 16,5-1 1-16,1 6-2 15,-1 0 0-15,-5 8 1 16,-2 1-2-16,1-2 1 16,-10 8 0-16,-4-1 0 0,-1 1 0 15,-11 2 0-15,10 0 0 16,-10 0 0-16,0 0 1 16,0 0-1-16,0 0 0 0,0 0-1 15,0 0-3-15,0 0-6 16,2 9-14-16,-4 7-55 15,2-16-5-15</inkml:trace>
  <inkml:trace contextRef="#ctx0" brushRef="#br0" timeOffset="35811.0934">13804 5068 194 0,'0'0'6'0,"0"0"4"16,0 0 2-16,0-10 2 16,0 10 4-16,0 0 2 0,-12-7 2 15,-1 7-1-15,-2 2-2 16,6 3-5-16,-9 8-2 16,4 1-1-16,-6 5-4 15,-3 5-1-15,3 1-2 0,-2 1-2 16,0 2 0-16,-1 2 0 15,-2 2 0-15,3-1-1 16,-1 5 2-16,1 3 1 16,4-2-1-16,1 5 1 0,4 0-1 15,4 4 0-15,4 0 0 16,3-3 0-16,2 1-1 16,9-2 0-16,8 0 0 15,7-2 0-15,10 0 0 16,3-3 1-16,9-3-3 15,0-9 0-15,14 0-10 0,-3-12-22 16,-2-4-43-16,5-9-4 16</inkml:trace>
  <inkml:trace contextRef="#ctx0" brushRef="#br0" timeOffset="35959.7883">13824 5816 356 0,'0'0'0'0,"0"0"0"0,-7 12-1 16,7-1-3-16,0-1-13 16,7 0-42-16,8 5-11 15</inkml:trace>
  <inkml:trace contextRef="#ctx0" brushRef="#br0" timeOffset="36442.3027">13521 5061 241 0,'0'0'6'0,"-13"-3"2"0,1 3 3 15,-1 0 1-15,-4 0 0 16,-3 5 2-16,-4 3-1 16,2 6 2-16,-4 4-6 0,6 4-3 15,1 13-1-15,4 1-2 16,3 14 1-16,4 3-2 0,3 6 0 16,5 4 0-16,0-2 1 15,10 2-1-15,5-5 0 16,2-3 0-16,6-9-1 15,9-3-1-15,3-4-3 0,4-16-12 16,12-11-40-16,3 0-17 16</inkml:trace>
  <inkml:trace contextRef="#ctx0" brushRef="#br0" timeOffset="39971.283">18267 2801 332 0,'0'0'3'16,"0"0"2"-16,0 8 2 15,0 5-2-15,7 1 1 16,3 9 1-16,2 1-1 16,4 3 0-16,3 6-2 0,-3-3-2 15,4-1-1-15,-8-5 0 16,0 0 1-16,-4-7 1 16,-1-5 1-16,-7-2 1 0,0-10 0 15,0 0 2-15,-5 0 2 16,-5-10 1-16,0-7 0 15,-2-11 1-15,-1-4-1 16,1-7 0-16,2-8-1 0,2-3 0 16,4 0-2-16,1-4-1 15,3 7 0-15,3 7-3 16,1 6-3-16,4 7 0 16,0 9 0-16,4 7 0 0,1 10 0 15,4 7 0-15,0 15 0 16,3 6 0-16,0 8 0 15,5 10 0-15,-2-4 0 16,-2 6 0-16,-1-4 0 16,-3-2-9-16,-4-3-15 0,-1-16-52 15,-3 5-11-15</inkml:trace>
  <inkml:trace contextRef="#ctx0" brushRef="#br0" timeOffset="40111.6818">18399 2928 388 0,'0'0'5'16,"0"0"2"-16,0 0 2 0,-11-8-1 16,11 8 0-16,0 0 0 15,0-12-2-15,11 6-7 16,8 2-26-16,9 2-48 0,-3-6-4 16</inkml:trace>
  <inkml:trace contextRef="#ctx0" brushRef="#br0" timeOffset="40425.4973">18630 2772 397 0,'0'0'6'0,"0"0"2"16,0 0 2-16,-10 0-1 15,10 0 2-15,0 0 1 0,0 0 0 16,5 12 1-16,7-4-6 16,3 1-2-16,2 6-2 15,3 3-1-15,5-1-1 16,-5 1-1-16,-1 1-1 15,0 3-1-15,-8-2 0 16,0-4 0-16,-8-4 1 0,-3 0 1 16,0-12 0-16,-5 7 1 15,-6-7 0-15,4-7 0 16,-3-8 2-16,-1-2-1 16,2-8 1-16,4-3 0 0,0 5-1 15,5-3 0-15,0 3-2 16,8-1-4-16,3 12-8 15,0-6-21-15,-3 11-50 0,14 2-3 16</inkml:trace>
  <inkml:trace contextRef="#ctx0" brushRef="#br0" timeOffset="40942.841">19010 2680 404 0,'0'0'4'15,"0"0"2"-15,0 0 2 16,-5 5 1-16,2 4 0 15,-2 2 2-15,2 4 0 16,2 3-1-16,1-1-2 16,0 5-3-16,0-3-2 0,0 1-1 15,1-5 0-15,5 0-1 16,-4-5 0-16,-2-10-1 16,8 13 1-16,-8-13-1 0,0 0 1 15,8-7 0-15,-8-6 0 16,0-2 0-16,2-7 0 15,0-1 0-15,3-2-1 16,-2 0 2-16,2 6-1 0,0-4-1 16,3 8 1-16,-1 6-1 15,-7 9 0-15,15 0 0 16,-8 4 1-16,3 7-2 16,1 1 1-16,-2 3 0 0,-2 2-1 15,3 1 1 1,-4-4 0-16,1 1 0 0,-5-5 0 15,-2-10 1-15,5 9-1 16,-5-9 1-16,0 0 0 16,3-6-1-16,-3-7 1 0,2-7-1 15,0-4 0-15,2-2 1 16,3 2-1-16,0-3-1 16,1 7 1-16,-1-1-1 15,3 9 0-15,0 5 1 0,1 7-1 16,0 5 0-16,4 8-2 15,0 2-1-15,2 7-7 16,-1-2-15-16,-2-5-43 0,6 9-16 16</inkml:trace>
  <inkml:trace contextRef="#ctx0" brushRef="#br0" timeOffset="41439.2522">18006 2663 420 0,'0'0'4'0,"-10"-5"1"0,10 5 0 16,-10-20 0-16,10-1 0 15,2-3 1-15,19-8 0 16,13-5 1-16,21-7-3 0,24-1-1 15,18 7-2-15,20 4 1 16,9 12 2-16,9 15-1 16,1 7 0-16,-3 14 0 0,-11 15 0 15,-16 14-1 1,-12 6 2-16,-16 9-1 0,-16-1-1 16,-14 0 1-16,-14 4-2 15,-14-1 0-15,-15 2 0 16,-13-1 0-16,-19 2 0 0,-13-5 0 15,-12 7 1-15,-17-6-2 16,-14-1 0-16,-16-6 0 16,-13-5 0-16,-10-13 0 15,-9-11 0-15,-1-18 0 16,6-22 0-16,9-26 0 0,16-16 0 16,25-23 0-16,26-11 0 15,31-14 0-15,34-7 0 0,36-8 0 16,34 11 0-16,30 9 0 15,28 6-5-15,32 22-35 16,16 11-49-16,13 16-2 16</inkml:trace>
  <inkml:trace contextRef="#ctx0" brushRef="#br0" timeOffset="47043.6552">7699 5098 203 0,'0'0'7'16,"0"0"4"-16,0 0 3 0,0 0 4 16,0 0 1-16,0-10 4 15,0 10-1-15,0 0 2 16,0-15-5-16,0 15-3 0,10-10-3 16,-10 10-2-16,18-2-3 15,-9 2-2-15,6 0 0 16,0 7-1-16,3 5 0 15,-4 0 1-15,4 6-1 16,-4 5 0-16,2-1-1 0,-2 5 1 16,2 0-1-16,-7 3 0 15,2 2-2-15,-1 0 0 16,-3 1 1-16,0-1-1 16,-1 3 1-16,-6 0 0 15,0-1 0-15,-6 3 1 0,-4 0 0 16,-4 3 0-16,-4-3 0 15,-4 1 0-15,-8 1 0 16,2-1 2-16,-4 1-6 0,2-7 0 16,-2 1 0-16,4-4 0 15,7-7 0-15,1-2 0 16,4-8 0-16,9-2 0 0,7-10 0 16,-7 11 0-16,7-11 0 15,0 0 0-15,0 0 0 16,7 0 0-16,6-3-30 15,-3-8-56-15,4-4-3 16</inkml:trace>
  <inkml:trace contextRef="#ctx0" brushRef="#br0" timeOffset="51571.6044">17760 5888 164 0,'0'0'6'0,"0"0"2"16,0 0 2-16,0 0-1 15,0 0 0-15,-8 5 1 16,8-5 4-16,0 0 1 15,0 7-2-15,13-2 0 0,6 0 0 16,11-2 2 0,18 0 0-16,11 1 1 0,20-4-3 15,19 3 0-15,13-3 0 16,17-3-2-16,15-1-1 16,10 1 0-16,8-2-2 0,8 2 0 15,5-2-1-15,5 3-1 16,5 0-1-16,10 2 0 15,-11-3-1-15,7 3 0 0,-14 0-1 16,-2 3 1-16,-20 1-1 16,-17 1-1-16,-21 0 0 15,-20 1-1-15,-25-2 1 0,-16-1 1 16,-22-1 2-16,-11-2 0 16,-10 0 0-16,-12 0-1 15,0 0 1-15,0 0 0 16,-10-5-2-16,-1 1-1 15,2 4-4-15,2-6-3 16,7 6-7-16,-18 0-16 0,2 0-53 16,16 0-3-16</inkml:trace>
  <inkml:trace contextRef="#ctx0" brushRef="#br0" timeOffset="52238.6028">22016 5953 273 0,'0'0'6'15,"0"0"2"-15,0 0 1 16,-8-10 1-16,8 10 0 0,8-8 3 15,9 1 1 1,15 4 1-16,16-2-3 16,14 1-2-16,23 4 1 0,21-6-1 15,20 6 1-15,14-2-1 16,9 2-2-16,10 0 1 16,6 0-1-16,-4 0-1 0,-9 0 0 15,-8 2-2-15,-15-2 0 16,-12 0-2-16,-15 3 1 15,-25-3-2-15,-12 0 1 0,-21 0-1 16,-9 0 0-16,-13 0 0 16,-10 0 0-16,-12 0-3 15,0 0-4-15,0 0-5 0,0 0-14 16,0 0-56-16,-9 3-4 16</inkml:trace>
  <inkml:trace contextRef="#ctx0" brushRef="#br0" timeOffset="53396.2393">1676 6832 150 0,'0'0'4'0,"0"0"1"0,0 0 6 16,0 0 3-16,11-3 4 15,0 3 1-15,7 0 1 16,3 3 3-16,10-1-3 0,4 3 0 16,14-2-3-16,10 1-3 15,12-4-2-15,5 3-1 16,14-3 0-16,12 0-1 0,5-3-1 15,10-1-2-15,-5-1 0 16,10 0-2-16,2 0-1 16,-2 0-1-16,4-5 0 0,-1 2 1 15,-4-1-1-15,-1-1 0 16,-8 3 0-16,-6-6 1 16,-11 5 0-16,-11 4-3 15,-12-2 2-15,-10 1-1 16,-14 5-1-16,-9 0 0 0,-11 0 0 15,-13 0-1-15,-3 0 1 16,-12 0 0-16,11 3 1 16,-11-3 0-16,0 0 1 15,0 0-1-15,0 0 0 16,-6 8 1-16,6-8-2 0,-12 4 0 16,12-4-4-16,-12 11-4 15,6-1-12-15,4 0-61 16,2 0-2-16</inkml:trace>
  <inkml:trace contextRef="#ctx0" brushRef="#br0" timeOffset="54518.8476">5698 6760 190 0,'0'0'7'15,"0"0"3"-15,-10-6 4 16,10 6 3-16,0 0-1 0,-9-4 1 15,9 4 0-15,0 0 0 16,0 0-4-16,0 0-2 16,4 4-4-16,11 7 0 15,12-2 1-15,6 0 2 0,14 0 1 16,15 2 0-16,12-4-1 16,11-2-1-16,12 0 0 15,10-3-1-15,2-2-1 16,7 0-1-16,7 0 0 0,-1 0-1 15,-1-2-1-15,-6-6 0 16,2 0 0-16,-6 2 0 16,-8-2-1-16,-4 1 0 15,-14-2-1-15,-16 3 1 16,-9 3-1-16,-15-2 0 0,-8 5 1 16,-19-3 0-16,1 3 0 15,-19 0 1-15,0 0-1 16,0 0-1-16,0 0 1 0,0 0-1 15,0 0 0-15,-12-10-1 16,12 10 0-16,-18-2-2 16,11 2 1-16,-5 0-2 0,12 0 0 15,-13 0-2-15,13 0-3 16,-12 5-3-16,12-5-5 16,-2 10-9-16,2-10-21 15,-4 18-39-15,10-11-1 16</inkml:trace>
  <inkml:trace contextRef="#ctx0" brushRef="#br0" timeOffset="56256.0323">9838 6817 141 0,'0'0'5'16,"0"0"-1"-16,0 0 3 15,0 0 1-15,0 0 3 16,7 0 0-16,0 0 3 0,13 0 0 15,-3 0-1-15,10 3-2 16,6 2 1-16,10-3-1 16,3 3-1-16,12 0 1 15,4 0-2-15,2-1 1 0,9-1-2 16,1 0 1-16,11-1-1 16,-1-2-1-16,3 3-1 15,6-3-1-15,1 0-1 16,0 0 0-16,3 0-1 0,2-3 0 15,4 3 0-15,-2-2 0 16,-2 2 0-16,4 0 0 16,-1 0-1-16,2-3 0 15,3 3-1-15,-1 0 1 0,-3 0-1 16,3 0 1-16,-1 0 0 16,-1 0-1-16,6 0 0 15,-8 0 0-15,3 0 0 16,-1 0 0-16,-1 0 1 0,5 0-1 15,4 0 0-15,-9 0 0 16,3 0 0-16,-2 0-1 16,-3 0 1-16,4 0 0 15,-1 0 0-15,-4 0-1 16,-3 0 1-16,5 0 0 16,-5 0-1-16,3 0 1 0,1 0 0 15,-4 0-1-15,-6 0 0 16,4 0 1-16,-3 0-1 0,-2 0 1 15,-3 0-1-15,3 0 0 16,-3-3 1-16,0 2-1 16,-2-2 1-16,-2 0-1 0,2 1 1 15,0-1-1-15,2 1 0 16,-6 2 1-16,2 0-1 16,-1 0 0-16,0-5 0 15,-5 3 1-15,0-3-1 16,-6 2 1-16,2-2-1 0,-3 0 1 15,-2 1-1-15,-2-4 1 16,1 3-1-16,-5 0 1 16,0-2-1-16,-2-3 0 15,-3 4 0-15,-2-2 0 16,-5 1 0-16,2 0 1 16,-5 0-1-16,-3-1 1 0,-1 1 0 15,-8 0 0-15,2-1 0 16,-9-1 1-16,0-4 0 0,-4 0 0 15,-8-2 0-15,4 3-1 16,-4-3 1-16,-4 3-1 16,-2 0 0-16,1 2 0 0,-4 0-2 15,-7 10-3-15,12-12-4 16,-12 12-5-16,0 0-11 16,2-13-28-16,-2 13-24 15,0 0-5-15</inkml:trace>
  <inkml:trace contextRef="#ctx0" brushRef="#br0" timeOffset="63363.1677">21759 6750 246 0,'0'0'7'0,"0"0"4"16,-9-10 2-16,9 10 2 16,-12-7 3-16,12 7-1 15,-9-8 2-15,9 8 1 0,0 0-2 16,18 0-4-16,15 5-2 15,19 3-1-15,20-1 0 16,24 2-1-16,24 2 0 16,20-2-2-16,21 2-1 0,7-1-2 15,12-1 0-15,-2-1-1 16,-1 0-1-16,-7-3 1 16,-9-3-1-16,-17 0 0 15,-12-2-1-15,-20 0 1 0,-21-2 0 16,-18 0 0-16,-16-1 0 15,-22 1 0-15,-10-1-3 16,-16 1 0-16,-9 2 0 16,-5-3 0-16,-4 3 0 15,-7 0-3-15,4 8-13 0,-8 6-38 16,-2-2-34-16,0 3-2 16</inkml:trace>
  <inkml:trace contextRef="#ctx0" brushRef="#br0" timeOffset="65527.4507">2099 7870 167 0,'0'0'4'16,"0"0"2"-16,0-10 3 15,0 10 3-15,12-3 4 0,-3 3 2 16,7 0 1-16,14 6 4 31,3 6 1-31,7-2-5 16,8 0-1-16,7 2-3 0,-1 0-2 15,8-2 0-15,9 3-2 16,-9-8-5-16,5 0-1 16,7-3 0-16,1 1-1 15,7-3 0-15,2 3 0 0,3-3-1 16,8 0 0-16,0-3-1 15,-1 3 0-15,5-5 0 16,-4 2 0-16,4 1 0 16,-2-3-1-16,0 3 1 15,0-1-1-15,0-2 0 16,2 2 1-16,-1-2-2 0,3 0 1 16,-1 0-1-16,-1-2 0 15,1 2 0-15,1 0 0 16,-1 0 0-16,0-2 0 15,-3 4-1-15,-3-2 1 0,0 3 0 16,3-1 0-16,-7 1 0 16,1 0 1-16,-1-1-1 0,-4 1 1 15,0-1-1-15,3 0 1 16,-2 2-1-16,1-5 1 16,-6 4 0-16,7-3-1 15,-5 2 0-15,1-1 1 0,-4 1-1 16,2 0 1-16,-1 1-1 15,-4 2 1-15,-2 0-1 16,4-3 1-16,-6 3-1 16,-3 0 1-16,3 0-1 15,-10 0 0-15,3-1 0 16,-1 1 0-16,-3 0 1 0,-1-4-1 16,4 2 0-16,-8 2 0 15,2-3 1-15,0 1-1 16,-3-1 0-16,-4 3 0 15,-6-3 0-15,0 2 1 0,-4-2-1 16,-1 0 0-16,-3 1 1 16,4-1-1-16,-4-2 0 15,3 1 1-15,4-1-1 0,0-1 0 16,2-1 1-16,-1 3-1 16,3-2 0-16,-3 0 0 15,0 0 0-15,1 1 0 16,-6 0 0-16,0 1 0 0,0-1 0 15,-2 2 0-15,3-1 1 16,-1-1-1-16,3 1 0 16,-1 2 0-16,0-4 1 0,4 2-1 15,0-1 0-15,1 2 1 16,-2-2-1-16,-2 2 0 16,0 2 0-16,-3-4 0 15,0 2 1-15,1-1-1 16,-4-2 0-16,-3 2 0 15,3-4 0-15,-4 1 1 0,-1-1-1 16,1-1 1-16,-5-2-1 16,0-1 1-16,-1-3-1 0,1 3 0 15,0-1 1-15,3-2-1 16,-4 1 1-16,1-1-1 16,0-3 0-16,-5 3 1 15,-1 1-1-15,-1-2 1 0,-3 2 0 16,-4-1-1-16,-2 1 1 15,-2-2-1-15,1 2 1 16,-1-1-1-16,1-1 1 16,-3 4-1-16,2-5 0 0,-4 3 1 15,2-2-1-15,-3-1 0 16,-5-1 0-16,1 1 0 16,-3 1 0-16,-5-2 0 15,-5-1 0-15,-3 3 0 16,-6-2 0-16,-4 1 0 15,-7-2-1-15,1 2 2 0,-9-7-1 16,-1 2 0-16,-11 0 0 16,0-2 1-16,-7 1-1 0,-7-4 0 15,-4 4 1-15,-4-4-1 16,-5 5 0-16,-5-3 0 16,-5 6 0-16,-5-4 0 15,-5 5 0-15,-5 2-1 0,3 2 1 16,-6 5-1-16,-4 1 0 15,-1 4 1-15,2 4-1 16,-2 0 0-16,-5 1 0 0,-2 10 0 16,-2 2 1-16,-5 4-1 15,-3 0 0-15,3 5 0 16,-3 1 0-16,8 2 0 16,4 2-1-16,16 0 0 15,10 0 0-15,11 3 0 16,16 5 0-16,13-1 0 0,13 7 0 15,14-2 1-15,10 6 1 16,7-1 0-16,7 3 0 16,16 0 0-16,9 2 0 0,13 4 1 15,12-5 0-15,15 1-1 16,13-6 1-16,17 0 0 16,19-4 0-16,16-5 0 15,18 3-3-15,4-16-14 0,2 4-63 16,21-5-1-16</inkml:trace>
  <inkml:trace contextRef="#ctx0" brushRef="#br0" timeOffset="67100.8905">12139 7845 57 0,'0'0'1'0,"27"-5"0"15,1 1 1-15,14 4-1 16,10-3 1-16,23-2 1 16,19 1 1-16,21 0 1 15,7 2 1-15,21-1-1 16,11 3 1-16,21 0-1 0,4 0 1 16,18 0-1-16,5 0 0 15,25 0-3-15,10 0 2 16,11 0-2-16,15-2 0 15,53-4 1-15,-8 5-1 0,3-7-1 16,10 3 2-16,12 0-2 16,3 3 1-16,16 2-1 0,9 0 0 15,-33 0 1-15,28 4-1 16,14 9 0-16,0-1 0 16,88 9 0-1,-1 3 3-15,-9 3 2 16,-14 0 3-16,0-1 1 15,-15 3 2-15,-14-7 0 16,-14 5 1-16,-105-12 0 16,-15 1-2-16,-30 0-4 0,-22 0-23 15,-28-2-39-15,-22 1-4 16</inkml:trace>
  <inkml:trace contextRef="#ctx0" brushRef="#br0" timeOffset="96580.2272">4307 5165 128 0,'0'0'7'15,"0"-10"6"-15,9 0 3 16,-2-2 5-16,5-9 3 16,-1-6 2-16,8-7 4 0,2-11 1 15,6-12-6-15,8-5-5 16,2-12-2-16,8-13-3 15,3-9-2-15,12-10-4 16,5-9-2-16,8-1-2 0,-4 3-1 16,3 0 0-16,1 9-2 15,-4 10 0-15,-2 16 0 16,-10 10-1-16,-7 13 1 16,-8 16-1-16,-7 9 0 15,-10 8 0-15,-7 8-1 0,-10 6 0 16,-8 8 0-16,0 0-1 15,0 0-2-15,0 0-2 16,0 5-5-16,-1 5-8 16,1-10-29-16,-5 19-29 0,-5-6-6 15</inkml:trace>
  <inkml:trace contextRef="#ctx0" brushRef="#br0" timeOffset="110661.775">10812 5029 106 0,'0'0'2'0,"0"0"3"16,0 0 2-16,0 9 4 16,0-9 4-16,0 15 1 15,-2-5 2-15,-2 0 3 0,4 2-2 16,-2-2 0-16,2-10-3 15,-3 9-1-15,3-9-1 16,0-9 0-16,5-15-1 16,2-15 3-16,6-19-2 0,4-14 1 15,9-20-1-15,6-16 0 16,6-16-4-16,6-11-1 16,8-5-2-16,3 0-3 15,7 2 1-15,0 5-1 16,0 8 0-16,-3 17-1 15,1 13 1-15,-9 16 0 0,-7 15-1 16,-7 14 0-16,-12 13-1 16,-4 9-1-16,-7 11 0 15,-3 8 0-15,-11 9 0 0,8-10-1 16,-8 10 1-16,0 0-1 16,0 0-1-16,0 10-1 15,-1 2-5-15,-6 1-7 0,1 3-20 16,1 12-44-16,-2-1-3 15</inkml:trace>
  <inkml:trace contextRef="#ctx0" brushRef="#br0" timeOffset="111345.7483">10585 4709 244 0,'0'0'1'0,"0"0"0"16,0 0 0-1,0 0 2-15,6 5-1 0,-6-5 2 16,14 12 2-16,-9 1 0 15,5-3 1-15,-2 9 1 16,2 1-1-16,-1 10 1 0,-2-5-1 16,-1 4-2-16,1 1 0 15,-2-4-2-15,-2-5 1 16,-1 1-1-16,-2-5-1 0,0-5 1 16,3-1 1-16,-3-11 2 15,0 0 2-15,10 3 1 16,-10-3 0-16,17-15 3 0,-2 0 1 15,9-10-1 1,1-2-1-16,10-9-3 0,2 0-1 16,6 0-2-16,-3-2-1 15,2 5-1-15,-5 6-1 16,1 6-2-16,-11 5 1 16,-3 9-1-16,-4 4 1 0,-4 0 0 15,-7 3 1-15,-9 0 0 16,8 0 0-16,-8 0 0 15,0 0 0-15,0 0-1 16,-8 6 0-16,8-6-3 0,-9 7-6 16,-1-7-12-16,10 0-31 15,-7 16-29-15,-1-7-4 16</inkml:trace>
  <inkml:trace contextRef="#ctx0" brushRef="#br0" timeOffset="112276.6219">10608 4702 222 0,'0'0'6'15,"0"0"1"-15,-6-11 0 16,6 11 2-16,0 0 0 15,0 11 3-15,0 7 0 16,8 3 1-16,2 13-6 16,2 7-2-16,3 6 1 0,3 0-2 15,5 0 0-15,-4-8-3 16,4-1 0-16,-7-9-1 16,2-4 1-16,-2-9-1 15,-4-5 0-15,-12-11 1 16,9 10-1-16,-9-10 1 0,0-13 0 15,-2-1-1-15,-3-6 1 16,-6-7 0-16,-3-6 0 16,4-4 0-16,-5-2 1 0,5-1-1 15,-2-7 0-15,2 10 1 16,0-3 0-16,5 11 0 16,3 4 1-16,-1 10-1 15,3 0 0-15,0 15 0 0,0 0 1 16,0 6-1-16,5 14 0 15,7 3-1-15,4 7 1 16,-4 3-1-16,8 2 1 16,-6-1 1-16,7 4-2 0,-7-14 0 15,4-2-1-15,-11-2 2 16,1-8-1-16,-4-4 1 16,-4-8-1-16,0 0-1 15,0 0 1-15,0 0 0 16,-4-8 0-16,-1 1 0 0,0-3-1 15,0 0 0-15,5 10 0 16,-5-12 1-16,5 12-1 16,0 0 0-16,-2 7 0 0,2 5-1 15,2 5 1-15,3-1 0 16,0 6-1-16,2-4 1 16,-4-1 0-16,5-3 0 0,-6-4 0 15,-2-10 0-15,7 13 1 16,-7-13-1-16,0 0 0 15,0 0 1-15,0 0 1 16,5-10 0-16,-4-3-1 16,6-6 2-16,3-3 0 15,2-8 1-15,3-3 0 0,7-6-2 16,5-6 1-16,3-1-1 16,2 1-2-16,4 0-8 15,-6 3-20-15,-4 7-45 16,-1 10-5-16</inkml:trace>
  <inkml:trace contextRef="#ctx0" brushRef="#br0" timeOffset="114711.1128">16755 5288 374 0,'0'0'1'0,"-10"0"-2"0,10 0 0 16,-14 3 0-16,3-1-1 16,2-2 1-16,-1 3 0 15,-1-3 1-15,11 0-2 0,-14 0 2 16,14 0 2-16,0 0-1 16,-7-12 0-16,7 2 0 15,0-10 0-15,7-2-1 0,-2-8 1 16,7-7-1-16,3-13 1 15,2-12 1-15,8-12-2 16,7-18 1-16,9-15 0 16,6-9 0-16,17-12 1 15,9-11 1-15,7-5 0 0,13 0 0 16,2 3 1-16,5 7 2 16,1 3-1-16,4 5 0 15,-6 9-1-15,-4 9 0 16,-3 11 0-16,-8 13-1 15,-5 9 0-15,-4 13-1 0,-10 13 0 16,-8 12 2-16,-7 9-1 16,-8 4 1-16,-10 11 0 15,-2-1 0-15,-7 7 0 0,-9 1 0 16,-1 4 0-16,-3-1-2 16,-10 3 0-16,10 0 0 15,-10 0 0-15,0 0-1 16,12 11 0-16,-12-11-1 0,13 14-1 15,-13-14-1-15,15 20-4 16,-5-8-6-16,-1 6-13 16,4 9-46-16,-3-7-10 15</inkml:trace>
  <inkml:trace contextRef="#ctx0" brushRef="#br0" timeOffset="115513.3651">16579 4804 301 0,'0'0'0'0,"0"0"-2"16,0 0 1-16,0 0-1 16,0 0 1-16,0 5-2 15,0-5 3-15,8 19-2 16,-4-2 2-16,8 8 0 16,4 7 2-16,-2 3-2 0,4 4 1 15,0 3 1-15,-2-2-2 16,2 5 1-16,-5-7-1 15,2-4-1-15,-5-7-2 16,-1-4-1-16,2-11-1 0,1-4 1 16,-3-8-2-16,0-6 2 15,0-8 1-15,3-9 2 16,-1-2 3-16,-1-4 2 0,2-4 3 16,-7 3 0-16,3 1 1 15,-4 7 2-15,4 2 0 16,-8 5 0-16,4 2-2 15,-4 13-2-15,0 0 0 0,0 0-1 16,11 2-2-16,-6 6 0 16,0 4-2-16,4 6-1 15,4 0 0-15,-1 4-1 16,1-3-1-16,-1 0-2 16,-2 2-4-16,3-4-8 0,-8-2-22 15,-5-15-29-15,12 13-8 16</inkml:trace>
  <inkml:trace contextRef="#ctx0" brushRef="#br0" timeOffset="116178.3684">16651 4608 303 0,'0'0'-1'0,"0"0"-1"16,-12 2-2-16,12-2 0 0,-18 15 2 16,9 0 2-16,-4 9 2 15,3 6 1-15,0 8 0 16,2 5 3-16,8 3 0 16,0 3 1-16,2-2-1 15,12-3-4-15,0-6 0 0,6-5-2 16,0-7 1-16,2-4-1 15,-4-4 0-15,2-7 1 16,-5-2 1-16,-8-4 0 16,-7-5 0-16,0 0 0 0,2-19 1 15,-7 0 0-15,-2-10 0 16,-3-1-1-16,0-8 0 16,2 4 0-16,1 0 1 0,5 1-1 15,0 6 1-15,2 10-1 16,0 17 1-16,0 0 0 15,9 7 0-15,-4 15-1 16,0 10 0-16,1 4 0 16,3 3-1-16,-1 0 0 0,5 1-1 15,-4-3 0-15,3-2-1 16,4-12 1-16,-4-4 0 16,1-4-1-16,2-6 1 15,2-3 0-15,-4-6 0 0,6-3 0 16,0-9 1-16,3-3 0 15,4-2 0-15,6-2 0 16,1-5 2-16,1 3-1 16,1-7-1-16,1 9 1 0,-2-4 0 15,1 1 0-15,-3 4-1 16,-7-2 0-16,3 6 1 16,-9-1-1-16,-4 3 1 0,-3 2-1 15,-2 4 1-15,-10 6-2 16,0 0-2-16,0 0-5 15,0 13-18-15,-3 10-46 16,-6-4-7-16</inkml:trace>
  <inkml:trace contextRef="#ctx0" brushRef="#br0" timeOffset="124078.6925">1095 7602 275 0,'0'0'8'15,"0"0"2"-15,0 0 2 16,-11-5-1-16,11 5 2 0,-7 8-1 15,0 4 0-15,2 6 0 16,-1 9-5-16,-1 0-5 16,7 11-1-16,0-4 1 15,0 5-1-15,2-1 0 16,5-6 0-16,4 0 0 0,-1-6 1 16,-1-5-2-16,2-6 1 15,-4 2 0-15,-7-17 0 16,10 13 1-16,-10-13-1 15,2-5 0-15,-2-7 0 0,0-5 0 16,-7-9 1-16,0-4-1 16,-3-4-1-16,-3-3 1 15,3-3 0-15,1 5 0 16,-7 1 2-16,4 4 1 0,2 10-1 16,0 6 0-16,10 14 0 15,-7-11 0-15,7 11-1 16,-3 21 0-16,3-2-1 15,5 6-1-15,5 5 0 0,3-3 0 16,1 5 1-16,-2 1-1 16,1-9 0-16,-1-2 0 15,4-5 0-15,-7-2 1 0,-1-7-1 16,-8-8 1-16,0 0-1 16,8 7 0-16,-8-7-2 15,0-18 0-15,-8 4 0 16,3 2 0-16,-2-3-1 15,2 1-2-15,0 6-1 0,5 8-4 16,0 0-8-16,0 5-22 16,-2 10-37-16,9 4-3 15</inkml:trace>
  <inkml:trace contextRef="#ctx0" brushRef="#br0" timeOffset="144872.3216">2492 9267 108 0,'0'0'5'0,"0"0"3"15,12 0 2-15,2-3 3 16,11 0 2-16,2 2 0 0,6-2 3 16,10-2 1-16,6 2-6 15,-4 1-1-15,10-1-3 16,-1 1-1-16,3 0-2 16,5 2 0-16,0 0-1 0,9 0-2 15,0 0 2-15,7 0-2 16,-2 0 0-16,4 2 0 15,-3 3 0-15,3 0-1 16,-1 0 2-16,3-1-1 16,-2 2-1-16,-1-1 1 15,1-2 0-15,5 0-1 0,-1-2 1 16,0-1-1-16,7 2 0 16,-5-2 0-16,3 0 1 15,1 0-1-15,-1-2 0 0,-2 1 1 16,3 1-1-16,-3 0 1 15,3-3 0-15,-5 3 0 16,3 0-1-16,2 0 1 0,-3-3-1 16,0 0-1-16,2 1 1 15,-4-1-1-15,-4 0 1 16,4 2-1-16,-5-2 0 16,0 1 0-16,-6 2 0 0,0-3 1 15,-1 3-1-15,1 0 0 16,4 0 1-16,-4-3 1 15,3 3-2-15,2-2 2 16,1-1-1-16,2 1 0 16,6 0 0-16,-7-1 1 15,1 1-1-15,3 2 1 0,-4-3-1 16,2 3 0-16,-1-2 0 16,3 2 0-16,-1-2 0 15,0 2 0-15,1 0-1 0,7 0 0 16,-5 0 1-16,5-3-1 15,0 3 0-15,0 0 0 16,0 0 0-16,-3 0 0 0,1 0-1 16,2 5 1-16,-5-3 0 15,3 1-1-15,-1-1 1 16,-2 1-1-16,-3 1 1 16,3-1-1-16,-2-1 1 0,0 1-1 15,-1 0 0-15,-2-1 1 16,0 1-1-16,-8 1 0 15,6-1 0-15,-5 2 1 16,-1-2-1-16,0 0 0 16,-1-2 0-16,1-1 1 0,1 2-1 15,0-2 0-15,0 0 0 16,-4 0 1-16,2 0-1 16,1-2 1-16,-2 2-1 15,-2-1 0-15,0-2 0 0,-1 3 0 16,-2-3 1-16,3 3-1 15,-3-3 0-15,2 3 0 16,-2 0 0-16,-1-2 0 0,-3 2 0 16,3 0 1-16,-2 0-1 15,1 0 0-15,-3 0 0 16,-2-3 1-16,-1 3-1 16,-4 0 0-16,-2 0 0 0,-7 0 1 15,2 0-1-15,-1 0 0 16,-4 0 0-16,-4 0 0 15,0 0 0-15,-3 0 0 16,4 0 1-16,-9 0-1 16,0 0 0-16,-10 3 0 15,-3-3 0-15,-6 0 0 0,1 0-2 16,-13 0-4-16,0 0-9 16,10 0-43-16,-10 0-16 15</inkml:trace>
  <inkml:trace contextRef="#ctx0" brushRef="#br0" timeOffset="146501.8349">11819 9364 128 0,'0'0'5'0,"0"0"2"0,0 0 3 16,0 0 2-16,9-5 2 16,4 2 3-16,2 0 1 15,6 1 3-15,3-3-3 16,11 0-1-16,6 0-2 0,7 1-1 16,8-2-3-16,4 2 0 15,7-4-1-15,3 6-2 16,7-3-1-16,0 3-1 15,8-1-1-15,2 3 0 0,-2-3 1 16,12 1-2-16,-3-1-1 16,7 3 0-16,7-2 0 15,-2 0 0-15,4-1 0 16,5 1-1-16,-2-2 0 0,4 4 0 16,3-2 0-16,-3 1 0 15,-5 1-1-15,4 0 0 16,-5-3 1-16,5 3-1 0,-4-3 0 15,-3 3 0 1,0-3 0-16,0 1 0 16,3 2 0-16,-4-3 0 0,0 3 0 15,-3-3 0-15,-1 3 0 16,1 0 0-16,2-1 0 16,-6 1-1-16,0-5 1 15,-2 5 0-15,-3-3-1 0,1 0 1 16,-2-2 0-16,0 1-1 15,-1 1 1-15,1-2 0 0,-1 3 0 16,0-3 0-16,0 5 1 16,3-5-1-16,-3 3-1 15,-1 2 1-15,-6 0 0 0,-2 0 0 16,-1 0 0-16,-4 0 0 16,-1 0 0-16,1 0 0 15,-6 0 0-15,4 2 1 16,-2 0-1-16,7 1 1 0,-1 0 0 15,1 1 0-15,2-4 0 16,5 3 0-16,0-3 0 16,-3 2 0-16,0 1-1 15,2-3 0-15,-1 2 0 16,-4-2 0-16,-2 0-1 16,-2 0 1-16,-2 2 0 15,2-2-1-15,3 0 1 0,1 0 0 16,4 0 0-16,2 0 0 15,6 0 0-15,-4 0 0 0,2-2 0 16,5 0 0-16,-4-1-1 16,1 1 1-16,5-3-1 15,-5 0 1-15,-1-2-1 0,4 2 1 16,0-2-1-16,4-1 0 16,1 3 1-16,1 1-1 15,-1-4 1-15,5 2 0 16,1 2-1-16,4-2 0 0,0 4 0 15,-2-4 1-15,0 2 0 16,2-4 0-16,1 3-1 16,-4-2 0-16,1 0 1 15,0 2 0-15,-5-2-1 16,7 4 0-16,-2 3 0 16,0 0 0-16,2 0 0 15,-4 5-1-15,-1 0 1 0,-2 0-1 16,-3-5 1-16,-6 0 0 15,-6 0 0-15,-11 0 0 0,-7-5 0 16,-8-2 0-16,-14 2 1 16,-10-3 0-16,-7 4-1 15,-15 1 0-15,-3 0 0 16,-8 1-3-16,-9 2-4 0,0 0-12 16,6 10-48-16,-12-8-12 15</inkml:trace>
  <inkml:trace contextRef="#ctx0" brushRef="#br0" timeOffset="147870.2071">2044 10176 54 0,'0'0'10'0,"0"0"7"0,7 0 4 16,9 0 7-16,0 0 1 0,9 0 4 16,8 0 0-16,9 0 1 15,4 0-8-15,12 0-6 16,5 0-6-16,6 0-1 15,8 0-4-15,2 2-3 0,6-2 0 16,2 3-2-16,3-3 0 16,2 2 0-16,4-2-1 15,-1 3 1-15,-1-3-1 0,4 3 0 16,-1-3 0-16,4 1 1 16,4-1-2-16,-1 0 1 15,2 0-1-15,4 0 1 16,0 0-1-16,1-1 0 15,9-2 1-15,-9 0-1 0,7 1-1 16,-4-1 1-16,0 1-1 16,2 0 0-16,4-3 0 15,-3 2 0-15,0-2-1 16,3 3 1-16,2 2-1 16,-3-5 1-16,-2 2 0 0,-1 1 1 15,-4 0-1-15,3-3 0 16,2-1 1-16,-3 2-1 15,0-4 1-15,1 3-1 0,4-2 0 16,-5-1 0-16,1 1-1 16,-4 2 1-16,-1-2-1 15,-1 1 1-15,-7 1-1 0,0 0 0 16,-3 1 1-16,-5-4 0 16,-3 4 0-16,-2-4 0 15,-7 1 1-15,-7-3 0 16,-9 2 0-16,-8 3 0 15,-9 1 0-15,-11 1 0 0,-8 1-2 16,-8-2 1-16,-9 4 0 16,-13 0-1-16,9 4 0 15,-9-4-2-15,-9 12-7 16,9-12-27-16,-16 17-42 16,4-7-4-16</inkml:trace>
  <inkml:trace contextRef="#ctx0" brushRef="#br0" timeOffset="151322.3243">11950 10193 152 0,'0'0'0'0,"0"0"0"0,7 0 0 15,-7 0 3-15,0 0 0 16,0 0 4-16,10 11 2 16,-10-11 5-16,13 6 5 0,5-2 2 15,-4 1 1-15,14-3-1 16,-3 1 0-16,14 1-1 16,1-4-2-16,10 3-5 0,2 0-2 15,3-3-3-15,5 2 1 16,4 1-3-16,3-2 0 15,5 5-2-15,3-4-1 16,4 1 0-16,1-1-1 16,3 1 0-16,6-3 0 0,3 0 0 15,4 0 0-15,-2 0 0 16,6 0 0-16,1 0 1 16,4 0-1-16,0 0 1 15,-4 0-1-15,-1 0 0 0,-1 0 0 16,-1 2-1-16,-4 3 1 15,-3-3-1-15,-3 1 0 16,-4 2-1-16,1-3 1 16,-1 1 0-16,1-3 0 15,-6 0-1-15,4 0 1 0,-6 0 0 16,1 0-1-16,1 0 1 16,-3 0-1-16,-1 0 0 15,-5 0 1-15,-3 0-1 16,0 0 0-16,-2 0 1 0,-3 0-1 15,-2 0 0-15,-3 0 1 16,3 0-1-16,-4 0 0 0,1-3 1 16,-2 1-1-16,2-1 0 15,-4-2 2-15,-2 3-2 16,0-3 0-16,-4 0 0 16,2 0 0-16,-6 0 1 15,1-2-1-15,-1 2 0 0,-6 2 0 16,0-4 1-16,-7 2-1 15,-2-3 1-15,-1 4-1 16,-5-4 1-16,-1 1-1 16,5-6 1-16,-5 1 0 0,0-1-1 15,1 1 1-15,-1-3 0 16,-2 1-1-16,4-2 2 16,-8 1-1-16,0 1 0 15,-4-4 0-15,-2 4 0 16,-2-4 0-16,1 0 1 0,-6 2-1 15,1-4-1-15,-3 2 1 16,0-1 0-16,0 1 0 16,-3-4-1-16,-2 2 1 0,0-2-1 15,1 2 0-15,-1-2 1 16,-2 2-1-16,-2 0 1 16,2 0-1-16,0 3 0 15,-4-3 0-15,-3 2 0 0,-2 3 0 16,0-4 0-16,-5 4 0 15,-4-2 0-15,-5 0 0 16,1-1 0-16,-8 0 0 16,0 1 0-16,-8 3 0 0,0-2 0 15,-5 0 0-15,-2 1 0 16,-2-1 0-16,-4 1 0 16,1 1 0-16,-3-1 1 15,-2 3-1-15,0-1 0 16,-2 1 0-16,-6 3 0 0,-3-2 0 15,-1-1 0-15,-1 2 0 16,-4-3 1-16,-1 6-1 0,-2-5 0 16,-2 2 0-16,-3-3 0 15,2 6 0-15,-2-2 0 16,-5-2 0-16,3 4 0 0,-3-1 0 16,-3 0 0-1,4 4-1-15,-6-1 1 0,0 2 0 16,-6 1 0-16,0 0 0 15,0-1 0-15,-1 0 0 16,2 3 0-16,-3-2 0 0,1 0 0 16,-3 2 0-16,3-3 0 15,2 3 0-15,2 0 0 16,1 0-1-16,0 0 1 16,5 5 0-16,-4 0 0 15,3 0 0-15,6 0-1 16,0 2 1-16,1 0 0 0,2 4 0 15,2-4 0-15,1 4-1 16,3 3 1-16,6-1 0 0,0 1-1 16,6 3 1-16,1 0-1 15,5 3 1-15,5-2-1 16,8 0 0-16,1 1 1 16,9 1-1-16,1 0 0 15,8-2 1-15,3 2-1 0,2-4 0 16,0 6 0-16,7-2 0 15,3 3 1-15,3 0-1 16,-3-2 1-16,8 1-1 16,-1 6 1-16,6-6 0 15,2 6 1-15,2-4-1 0,9 1 1 16,1-1-1-16,5 4 1 16,0-3 0-16,8-1-1 15,3 1 1-15,-1-2-1 16,5-1 1-16,3-3 0 0,2 1 0 15,4 1-1-15,3-6 1 16,6-3 0-16,3-3 1 0,3-1-1 16,7-3 1-16,1 0 0 15,3-1 0-15,-2 1-1 16,-1 0 1-16,-2 1 0 16,-2-2-1-16,-5 4 0 0,-11-1 0 15,-1 1-1-15,-11-1 1 16,-4-2-1-16,-9 1 0 15,-6-1-1-15,-1-4-1 16,-12-1-6-16,7 3-14 0,-7-3-59 16,0 0-1-1</inkml:trace>
  <inkml:trace contextRef="#ctx0" brushRef="#br0" timeOffset="152405.4681">11576 9723 107 0,'0'0'6'0,"-6"15"3"15,6 2 3-15,-2 8 2 16,2 5 3-16,2 4 3 16,4 3 0-16,7 8 3 0,4-1-7 15,9-6-2-15,2-3-1 16,4-4-2-16,0-4-3 16,8-1-1-16,-6-6-3 15,3 2 0-15,4-8-1 16,-2-1-1-16,-2-1 0 0,-2-1 0 15,-3-4-2-15,-7-2-2 16,0 0-2-16,-7-2 0 16,-3-2-1-16,-15-1-2 15,9 3-4-15,-9-3-1 0,0 0 0 16,-9-4 2-16,-6-1 2 16,-3-1-2-16,-9-3 0 15,2-2 4-15,-10 4 2 0,3-4 0 16,-3-3 2-16,1-3 1 15,-1-3 1-15,0-4 0 16,2-2 3-16,3-6 1 16,4 1 0-16,-2-7 2 15,6 1-1-15,1-8 1 0,6-2-1 16,9-2 0-16,1-1-1 16,5 4-1-16,10-7 1 15,-1 9-1-15,7 1-1 16,-4 6 2-16,2 13 0 0,-4-1-1 15,0 9-2-15,-5 4-1 16,-5 12 0-16,0 0 1 0,3 9-1 16,-6 11 2-16,-6 6 0 15,-1 8 3-15,-1 9 0 16,-1 9 1-16,5 1 1 16,0 5-1-16,6-1-2 15,1-5 0-15,6 0-2 0,3-10-1 16,8 0 0-16,3-7 0 15,5-8 0-15,5-4 0 16,-2-4 0-16,4-1 2 16,3-5-2-16,4-1 0 0,2-2-1 15,-4-6-1-15,2 4-3 16,-9-3 0-16,0-3 0 16,-8 0-1-16,-1-2 0 15,-12 3-6-15,-9-3-10 16,0 0-19-16,0 0-25 0,0 0-3 15</inkml:trace>
  <inkml:trace contextRef="#ctx0" brushRef="#br0" timeOffset="153102.2702">11180 9592 134 0,'0'0'1'0,"0"-13"1"0,7 0 1 15,5 1 1-15,6-2 3 16,14-4 1-16,10 2 4 16,13-10 1-16,12 8-1 15,10-4 1-15,8 5-1 16,12-5-2-16,13 3-1 15,-2 2-2-15,7-2-1 0,2 2-1 16,2 2 0-16,5 3-2 16,8 2 1-16,-6-1 1 0,2 5 0 15,6 3 0-15,0 0-1 16,5 1 0-16,1 2 0 16,3 0-1-16,-1 0 0 15,-2 2-1-15,6 1-1 0,-10 0 0 16,-1-3-1-16,0 4 1 15,1-2 0-15,-7 2-1 16,-7-2 1-16,4 3 1 16,2 2-1-16,-11 1 1 0,5 2 0 15,-9-1 0 1,-3 6 1-16,2 3-1 0,-1-1 0 16,-10 1 0-16,-2 2-1 15,-5-1 0-15,-2 1-1 16,-7 2 1-16,-5-2-1 15,-8 3 0-15,-6-4 0 0,-6 4 0 16,-5-2 0-16,-11 2-1 16,-3-1 1-16,-14 3 0 15,3 2 0-15,-16 1 0 0,-2 4-1 16,-6-5 1-16,-3 8 1 16,-3-3 0-16,-11 5-1 15,-6-4 1-15,-8 4 0 0,-12-6 0 16,-11 1 1-16,-6 1 0 15,-6-1-1-15,-12-2 0 16,-13-3 0-16,-7 3 0 0,-7-6 0 16,-11 2-1-1,-9-4-5-15,-15 0-11 0,-10 3-51 16,-25-4-4-16</inkml:trace>
  <inkml:trace contextRef="#ctx0" brushRef="#br0" timeOffset="154951.6643">17364 10112 3 0,'0'0'3'0,"0"0"4"16,-7-2 4-16,7 2 3 15,-10 0 3-15,10 0 1 16,-9 0 2-16,9 0 1 0,-13 0-5 15,13 0-2-15,0 0-2 16,-8 5-4-16,8-5 0 16,0 0-1-16,-5 12 2 15,5-12 1-15,3 15 4 16,-3-15 1-16,20 15 2 0,-1-8 1 16,5 0 0-16,19 0-1 15,5 1-2-15,19-4-2 16,18-1-2-16,9 2-3 15,16-2-2-15,12-3-2 16,11 3-1-16,12-3-1 0,9 0 0 16,9 0-1-16,5 0 2 15,8 0-2-15,11 0 2 16,5 0-1-16,6 0 1 0,13-3-1 16,5 0 1-16,13-2 1 15,9 2-1-15,15-1 2 16,7-1-1-16,13 2 1 0,8 3-1 15,-1 0 1-15,7 0 0 16,-4 0-1-16,-7 8-1 16,-10-1 0-16,-7 4-1 15,-15-1 0-15,-16 2 0 16,-14 1 0-16,-21-4-1 16,-16 4 1-16,-20-6-1 15,-29 3 1-15,-23-6 0 0,-27 1 0 16,-16-2 1-16,-23-3-1 15,-12 0-1-15,-19 0-2 0,-8 0-7 16,-10 3-23-16,-5-2-48 16,-22-1-3-16</inkml:trace>
  <inkml:trace contextRef="#ctx0" brushRef="#br0" timeOffset="156054.707">2199 11249 228 0,'0'0'2'0,"0"0"-1"16,0 0 1-16,0 0 3 15,9 0 1-15,4 2 2 0,5 2 2 16,12 2 1-16,14-1 0 15,2 2 1-15,19 1-2 16,7 0 0-16,10-4 0 0,0 1-2 16,9-2-1-16,-1 2 0 15,5-3 0-15,10 3 0 16,-11-3 1-16,-2 4-2 0,4-4 1 16,2-2 0-16,1 3-2 15,11-3 1-15,-3 0-1 16,1 0 0-16,10 0-1 15,4-3 0-15,-3 1-1 16,4-1-1-16,0 0 0 0,-5 1-1 16,0 2 0-16,-3 0 1 15,-7 0-2-15,3 0 1 16,-7 2 0-16,-4 1-1 16,1-3 1-16,-2 3 0 15,1-3-1-15,5 0 0 0,-4-3 1 16,2-2-1-16,3-2 0 15,-1 2 0-15,1-3 1 16,2 1-1-16,-4 2 0 0,-5-3 0 16,3 4 0-16,-7 1 2 15,4-2-2-15,-5 4 0 16,-2-4 0-16,-2 4 0 0,-1-2 0 16,-2 1 0-16,-2-1-2 15,-3 0 1-15,-3 3-1 16,-1 0-4-16,-4 0-5 15,-5 0-14-15,-9 0-51 0,0 6-3 16</inkml:trace>
  <inkml:trace contextRef="#ctx0" brushRef="#br0" timeOffset="156784.5868">7965 11211 141 0,'0'0'5'0,"21"3"3"15,0-3 1-15,9 3 1 0,10 3 4 16,14-3 1-16,14 5 3 16,14 0 0-16,5-4-3 15,5 4-1-15,1-2-2 16,11-2-1-16,7 1 0 16,-4-2-1-16,-3 1-2 15,11-1 2-15,-5-1-2 16,2-2 0-16,9 3 0 0,-7-3-1 15,-2 2-1-15,-1-2 1 16,-1 0-3-16,-13 0 0 16,0 0-1-16,-17 0-1 0,-13 0 0 15,-15 0 0-15,-9 3 2 16,-14-3 1-16,-11 3 0 16,-6-3 1-16,-12 0 0 0,0 0-1 15,0 0-3-15,0 0-10 16,0 21-58-16,0-21-9 15</inkml:trace>
  <inkml:trace contextRef="#ctx0" brushRef="#br0" timeOffset="157802.1949">13059 11360 173 0,'0'0'1'16,"0"0"3"-16,17-2-1 0,8 2 4 16,12 0 1-16,11 0 2 15,16-3 3-15,14 3-2 16,14 0 1-16,17 0-1 16,15 0-2-16,8 0-2 0,4 3-2 15,18-3-1-15,11 2-1 16,8-2-2-16,9 4 1 15,11-4 0-15,12 0-1 16,14 0 1-16,14-6 1 0,11 1-2 16,7-1 2-16,15-1-1 15,15-3 1-15,7 1 0 16,8-4 0-16,8-2 1 16,6 1 1-16,5-4 0 15,4 3 1-15,7 0 0 16,-8-2 1-16,0-3-1 0,0 3 2 15,-7 3 1-15,-2-2 1 16,-14 6 0-16,-1-5 0 16,-16 5-1-16,-10 3 0 0,-14 0 0 15,-16 5-2-15,-21-1-1 16,-18 3-1-16,-28 0 0 16,-24 0-1-16,-28 5-1 0,-27-3-1 15,-25 1 0-15,-19-1-1 16,-21 0-1-16,-27-2-4 15,0 0-24-15,-20 11-50 16,-23-11-2-16</inkml:trace>
  <inkml:trace contextRef="#ctx0" brushRef="#br0" timeOffset="161302.6199">171 5598 286 0,'0'0'6'0,"0"0"2"16,0 0 1-16,0 0 3 16,0 0 2-16,5 10 1 0,-5-10 1 15,15 12 5-15,-2-1-7 16,2 1-1-16,0 3-2 15,5 0-1-15,3 2-2 0,-7-3 0 16,5 3-2-16,1 0-1 16,-7-2-1-16,-3-9 1 15,1 0-1-15,-4-6 1 16,1-6 0-16,1-12 0 0,-5-6 0 16,7-8 0-16,2-12 0 15,0-6 1-15,2-7-6 16,6-3 0-16,0 1 0 15,1 5 0-15,-1 1 0 16,-3 9 0-16,-1 12 0 0,-4 4 0 16,0 6 0-16,-6 10 0 15,-9 12 0-15,10-13 0 16,-10 13 0-16,0 0 0 0,0 0 0 16,0 0 0-16,0 0 0 15,0 0 0-15,0 0 0 16,11 0 0-16,-11 0 0 15,0 0 0-15,0 8-81 0,4-13-10 16</inkml:trace>
  <inkml:trace contextRef="#ctx0" brushRef="#br0" timeOffset="167600.6177">1695 12337 133 0,'0'0'2'15,"0"0"-1"-15,0 0 0 16,0 0 2-16,0 0 1 16,0 0 2-16,0 0 3 15,0 0 1-15,0 7 0 0,0-7 0 16,0 15 2-16,3-6-1 15,3 6-1-15,-3 0-2 16,1 1-2-16,1 0 0 0,2 0-2 16,0-2 1-16,4 3 0 15,-2-2 1-15,1 2 0 16,3-1 0-16,1-4 2 16,2 3-2-16,-2-3 1 0,4 3-1 15,-1-5-1-15,1 5 0 16,2-6-1-16,1 4 0 15,7 0 1-15,-9-3 0 16,11-1 0-16,-2 1 1 16,2-2 0-16,3-4-1 0,4 4 1 15,-3-5-1-15,4 2 1 16,2-4-1-16,1 2-1 16,5 0 0-16,1-1 1 15,5-2-2-15,1 0 1 0,4 0-1 16,5 0 0-16,-2 0-1 15,2-2 1-15,0-1-1 16,2 3-1-16,1-3 0 16,2 2 0-16,-3 1 0 0,4 0 0 15,-3-3 0-15,4 3-1 16,0 0 1-16,2 0-1 16,3 0 1-16,-6 0 0 15,6 0-1-15,-2 0 1 16,2 0 0-16,1 0-1 0,-4 0 1 15,2 3-1-15,-3 1 1 16,-4-1-1-16,-1 2 0 16,-1 1 0-16,-6-3 0 0,-1 6 0 15,-7-2 0-15,-1 1-1 16,-1 4 1-16,-10-3 0 16,-1 1-1-16,-8 0 1 15,-5 3-1-15,0-1 1 0,-9-1 0 16,-3-2 0-16,-3-2-1 15,-9-7 1-15,14 18 0 16,-14-18 0-16,7 7 1 0,-7-7 1 16,0 0 0-16,0 0 0 15,0 0 0-15,0 0 1 16,0 0-1-16,0 0 1 16,7-9-1-16,-7 9-1 15,7-20 0-15,-1 8-1 16,4-2 0-16,-3-1 2 0,8-2-2 15,-3 3 0-15,9-3 0 16,0-3 0-16,7 2 0 16,4-2 0-16,6 3 0 0,4-3 0 15,5 5 0-15,5-3 0 16,3 1 1-16,5 0-1 16,-1 4 0-16,3 1 1 15,5 3-1-15,1-3 0 0,1 0 1 16,1 0-1-16,5 8 0 15,1-4 1-15,2 3-1 16,1 5 0-16,1-3 0 0,0 3 0 16,-1 0 0-16,1 0 0 15,-4 3 0-15,-1 2-1 16,-2 1 1-16,6-2 0 16,-7 2 0-16,3 2 0 15,-4-2 0-15,-1 0 1 16,5-2-1-16,-3 4 0 0,-1-1 0 15,2-5 0-15,-6 6 0 16,0-4-1-16,0 2 2 16,-5-2-1-16,1 1 0 0,-2 1 0 15,-1-2 0-15,-3-2 0 16,-2 4 0-16,0-6 0 16,-3 2 0-16,-1 1 1 15,-5-3-1-15,-4 0 0 0,-4 0 0 16,-13 0 0-16,1 0 0 15,-8 0 0-15,-3 3-1 16,-7-3-2-16,-8 0-2 16,12 4-4-16,-12-4-10 0,0 11-29 15,0-11-29-15,0 9-6 16</inkml:trace>
  <inkml:trace contextRef="#ctx0" brushRef="#br0" timeOffset="172036.2569">18931 12649 214 0,'0'0'7'0,"0"0"1"16,0 0 3-16,-10 0 2 16,10 0 0-16,0 0 1 15,0 0 2-15,0 0 1 0,0 0-4 16,12 7-2-16,11-5 0 16,14 1-1-16,8 2 1 15,15 0-1-15,14-3 0 16,10 3-2-16,18-5-1 0,10 2 0 15,12-2 0-15,13 0-2 16,9 0 0-16,11 0-1 16,10 0 0-16,7 0 1 15,5 0-1-15,8 0-1 16,6-2 0-16,6 0 1 0,1 2-1 16,3-5 1-16,-7 5-1 15,1-3 0-15,-9 3-1 16,-4 0 0-16,-9-2 0 15,-9 2-1-15,-15 0 0 16,-6 0 0-16,-16 0-1 0,-15 0 1 16,-14 2-1-16,-18-2 1 15,-13 3-1-15,-16-1 1 16,-16 1-1-16,-12-1 0 0,-10-2 0 16,-5 2 0-16,-10-2 0 15,0 0-3-15,0 8-7 16,-10-5-31-16,-5 2-42 15,-4-1-1-15</inkml:trace>
  <inkml:trace contextRef="#ctx0" brushRef="#br0" timeOffset="182517.1537">8567 13622 203 0,'0'0'6'0,"0"0"4"16,0 0 0-16,0 0 1 16,0 0 2-16,0 0 2 15,0 0 2-15,10-3 1 16,-1 1-4-16,4 2-1 0,4-3-2 15,3 3 1-15,5-2-2 16,3 2 1-16,4 0-4 16,2 0 1-16,6 0-2 15,6 0-1-15,0 0 0 0,9 2 0 16,-1 1-1-16,9-1 0 16,4 4-1-16,2-5 0 15,3 2 0-15,6 2-1 16,1-2 0-16,1 0 0 0,3-2-1 15,3 2 0 1,1-3 2-16,5 0-3 0,2 0 2 16,3 0-1-16,6 0 1 15,1 0-1-15,10 0 1 16,-2 0 0-16,3-3-1 16,6 2 0-16,-2 1 0 0,1-3 0 15,-1 3 0-15,0-3-1 16,-2 3 1-16,-9 0-1 0,8 0 0 15,-7 0 1-15,0 3-1 16,3-3 0-16,-5 3 0 16,0-2 1-16,3-1-1 15,-1 3 1-15,-3-3-1 0,1 2 1 16,-4-2-1-16,-2 4 1 16,2-2 0-16,-6 1-1 15,-3-1 0-15,-2-2 1 16,-6 5-1-16,3-3 0 0,-8-2 0 15,-1 3 0-15,-6-3 0 16,-1 0 1-16,-4 0-1 16,-3 0 0-16,-1 0 1 15,1 0-1-15,-2 0 0 16,2-3 1-16,-3 1-1 0,-1 2 0 16,1 0 1-16,0 0-1 15,0 0 0-15,-1 0 0 16,0 0 1-16,3 0-1 0,0 0 0 15,-5 0 0-15,7 0 0 16,-5 2 0-16,7-2 1 16,-6 0-1-16,3 0-1 15,-1 0 2-15,0 0-1 0,5 0 0 16,-3 0 0-16,2 0 0 16,-1 0 0-16,1 0 0 15,-1-2 0-15,9-3 0 16,-4 3 0-16,5-7 0 15,-1 7 0-15,0-2 0 16,2-2 0-16,1 1 0 0,0 1 0 16,-3-2 0-16,5 1 0 15,0 0 0-15,-1 1 0 16,4-1 0-16,5 0 0 0,2 3 0 16,2-4 0-16,1 4 0 15,1-3 0-15,0 3-1 16,0-4 1-16,1 5 0 0,2-2 0 15,-5-2 0-15,3 2 0 16,-5 1 0-16,4-1 1 16,-2-1-1-16,0 4 0 15,3 0 0-15,-2 0 0 16,-1 0 0-16,-2 0 0 0,1 4 0 16,0 1 0-16,-6-2 0 15,0 2 0-15,-2-2 0 16,-2-2 0-16,-7 2 0 15,2 0 0-15,-7 2 0 0,1-3 0 16,-2 0 0 0,-5 1 0-16,-3 0 0 0,-2-1 0 15,-5-2 0-15,-5 2 0 16,-4-2 0-16,-4 0 0 0,-4 0 0 16,-6 0 1-16,3 0-1 15,-7 0-1-15,-1 0 2 16,-1 0-1-16,0 0 0 0,3 0-1 15,-1-2 1-15,-1 2 0 16,1-2 0-16,-1-1 0 16,1 0 0-16,-2 3 0 15,2-2-1-15,2 2 1 16,2-2 0-16,-5-1 0 0,6 1 0 16,0 2 0-16,-5-3 0 15,6 0 0-15,-5 2 0 16,-2-2 1-16,-4 3-1 15,2-2-1-15,-5-1 1 0,-1 0 0 16,1 3 0-16,-2 0 0 16,1-2 0-16,2 2 0 15,1 0 0-15,1 0 0 16,1 0 0-16,1 0-1 0,0 0 1 16,0 0 0-16,-4 0 0 15,2 0 0-15,-2 0 0 16,-5 0 0-16,2 0 0 15,0 0 0-15,-4 2 0 0,4-2-1 16,-1 0 1-16,3 0 0 16,-4 0 0-16,5 0 0 15,-1 0 0-15,-3 3 0 16,1-3 0-16,-3 3 0 0,3-3 0 16,-6 0 1-16,3 0-1 15,-3 0 0-15,3-3 0 16,-3-2 0-16,4-1 0 15,-4 0-1-15,0-3 1 0,3 2-1 16,-4-2 0-16,3-2 1 16,1 2-1-16,-3-1 0 15,1-2 1-15,2 1 0 16,2-1 0-16,-2 0 0 16,-2 0 0-16,2-2 0 0,-1 0 0 15,2-1 0-15,-4 1 0 16,0-2 0-16,-3 1 0 0,2-1 0 15,-1 0 1-15,-2-1-1 16,1 0 0-16,-1 0 0 16,-3-1 1-16,3 0-1 15,-1 1 0-15,-2 2 1 16,0 1-1-16,-2-1 0 0,3 1 1 16,-2 1-1-16,-3 0 0 15,-1 1 1-15,0 4-1 16,0-2 0-16,0 0 1 15,0 10-1-15,-1-14 0 16,1 14 1-16,-6-15-1 0,6 15 0 16,-5-12 1-16,5 12-1 15,-2-15 0-15,2 15 1 16,-8-13-1-16,8 13 1 16,-4-15-1-16,4 15 1 0,-5-10-1 15,5 10 0-15,-4-12 1 16,4 12-1-16,-7-12 0 0,7 12 1 15,-7-15-1-15,7 15 0 16,-7-15 0-16,2 4 0 16,1 2 0-16,0-3 0 15,-1 1 0-15,0 2 0 16,0-3 0-16,-1-1 0 0,3 1 0 16,-8-1 0-16,4 0 0 15,0 1 0-15,-6 0 0 16,3-1 0-16,-5 4 0 15,5-4 0-15,-5 1 0 0,2 3 0 16,-1-2 0 0,-1 2 0-16,3 2 0 0,-1-4 1 15,-2 1-1-15,3 5 0 16,-3-3-1-16,3 4 1 16,-1-1 0-16,-2 0 0 0,0 0 0 15,-2 2 0-15,-1 3 0 16,1-2 0-16,0 2 0 0,-4 0 0 15,0 0 1-15,-2 0-1 16,-2 0 0-16,0 0 0 16,0 2 0-16,-4-2 0 15,6 3 0-15,-6-3 0 16,4 3 0-16,-5-3 0 0,0 2 0 16,2-2 0-16,-7 0 0 15,3 0 0-15,-2 0 0 16,2 0 0-16,-9 0 0 15,6 0 0-15,-4 0 0 16,-2 0 0-16,3 0 0 0,-2-2 0 16,-3 2 0-16,1-3 0 15,0 3 0-15,-8-3 0 16,6 3 1-16,-6-2-1 0,-3 0 0 16,4-1 0-16,-6 1 0 15,3-1 0-15,-6-2 0 16,3 5 0-16,-2-4 1 0,-2 1-2 15,5 3 1-15,-4-3 0 16,1 3 0-16,4 0 0 16,-1 0 0-16,2 0 0 0,0 0 0 15,-6 0 0-15,3 3-1 16,-4-3 1-16,-3 3 0 16,0-1 0-16,-5 0 0 15,-6 1 0-15,1-3 0 16,-2 2 0-16,-3 1 0 15,-2-3 0-15,-4 0 0 0,1 2 0 16,1-2 0-16,-4 0 0 16,3 0 0-16,-3 0 0 15,3 0 0-15,-2 0 0 16,1 0 1-16,-1 0-1 0,2 0 0 16,-2 0 0-16,-4 0 0 15,6 0 0-15,-3 0 0 16,-1 0 0-16,-1 0 0 0,-2 0 0 15,1 0 0-15,-1 0 0 16,-3 0 0-16,2 0 0 16,1 0 0-16,-1 0 0 0,-2 0 0 15,5 0 0 1,-5 0 0-16,0 0 0 0,3 0 0 16,-1 3 0-16,3-1 0 15,1 0 1-15,1-2-1 16,0 3 0-16,0 0 0 0,3-1 0 15,-1 0 0-15,-3-2 0 16,2 0-1-16,2 3 1 16,0-3 0-16,-2 0 0 15,1 0 0-15,-1 0 0 16,1 0 0-16,2 0 0 16,-4 0 0-16,4 0 0 0,-4 0 0 15,5 0 0-15,-2 0 0 16,1 0-1-16,1 0 1 0,0 0 0 15,2-3 0-15,-1 3 0 16,0-2 0-16,2 2 0 16,0-2 0-16,0-1 0 15,0 3 0-15,1 0 0 0,3 0 0 16,-2 0 0-16,1 0-1 16,-1 0 1-16,3 0 0 15,0 3 0-15,0-1 0 0,0-2 0 16,-1 2 0-1,4 1 0-15,-1-3 0 0,4 2 0 16,-2 1 0-16,1-3-1 16,2 2 1-16,1 0 0 15,-1 1 0-15,2-1 0 16,0 4 0-16,-5-4 0 0,1 1 0 16,-6 1 0-16,1 1 0 15,-4 1 0-15,-4-3 0 16,1 0-1-16,1 1 1 0,0 1 0 15,-1-3 0-15,2 0 0 16,3 1 0-16,3-3-1 16,0 0 1-16,2 0 0 15,2-3 0-15,3-1-1 0,-1-5 1 16,8 6 0-16,-1-6 0 16,6 1 0-16,0 2-1 15,0-2 2-15,4 3-2 16,-2 0 1-16,1 0 0 0,-1 1 0 15,1-2 1-15,-3 2-1 16,-1-1 0-16,3 0 0 16,1 2-1-16,-4-4 1 15,7 4 0-15,-2-2 0 16,-2 1 0-16,0 4 0 0,6-3 0 16,-9 3 0-16,4 0-1 15,-1 0 1-15,-6 0 0 16,6 0 0-16,-3 3-1 0,3-3 1 15,1 0 0-15,-4 0 0 16,6 0 0-16,0 0 0 16,2 1 0-16,5-1 0 15,1 3 0-15,1 2 0 0,6-5 0 16,-3 3-1-16,5 0 1 16,3-3 0-16,-3 2 0 15,3-2 0-15,0 2 0 16,-1-2 0-16,1 3-1 0,-1-1 1 15,1 1 0-15,2 2-1 16,-2-1 1-16,3 4-1 16,-1-1 1-16,2 0-1 15,-2 1 1-15,6 0-1 16,-2 4 0-16,1-3 1 0,3 4-1 16,0 0 0-16,-1-1 1 15,1 1-1-15,-1 1 1 16,6 1-1-16,-1 3 1 15,-1 1 0-15,-1 1 0 0,5 2 1 16,0 3-1-16,0-1 0 16,2 6 0-16,6-2 1 15,-1 1-1-15,3 2 0 0,0-2 0 16,0 0 0-16,5 3 0 16,-5-1 0-16,5 1 0 15,1-5 0-15,-1 4 0 0,-1-5 1 16,4 2-1-16,-4-7 0 15,2 5 0-15,1-6 0 16,3-1 0-16,-5 1 1 16,2-2-1-16,-4-3 0 15,2 2 0-15,-2-5 0 16,-1 5 0-16,0-2-4 16,1 2-11-16,-3 4-38 15,0-7-29-15,2-2-3 0</inkml:trace>
  <inkml:trace contextRef="#ctx0" brushRef="#br0" timeOffset="191142.6273">13824 14483 54 0,'0'0'3'16,"0"0"2"-16,0 0 1 15,0 0 0-15,5 0 2 16,-5 0 0-16,0 0 3 0,0 0 2 16,0 0-3-16,0 0 3 15,0 0-1-15,0 0 1 16,0 0-1-16,0 0 1 16,0 0 0-16,0 0 0 15,0 0-1-15,0 0-2 16,0 0 1-16,0 0 0 0,0 0-1 15,5 9 1-15,-5-9-2 16,0 0 1-16,11 5 0 16,-11-5-1-16,17 3 0 0,-8-2-1 15,2-1 0-15,1 0-2 16,-1 0 1-16,1 3-2 16,-3-3-1-16,7 3-1 0,-4-1 2 15,1 1-2-15,-1-1 0 16,6 0 0-16,3-2 2 15,4 3-2-15,0-3 0 16,0 2 0-16,5-2 0 16,2 0 0-16,-2 3-1 15,1-1 0-15,-1 1-1 0,0 0 1 16,3 1-1-16,0 1 0 16,-6 0 0-16,5 0 1 15,3-1-1-15,0-1 1 16,1 2-1-16,4 0 1 0,0-3 0 15,6 1 0-15,-7 2 0 16,6-2-1-16,0-1 1 0,-3 1 0 16,3 2 0-16,-1-3 0 15,-2 1 0-15,6 0 1 16,0-1-3-16,-2 2 2 16,4-1-1-16,-1 0 1 15,4 2-1-15,-3-3 0 0,5-2 0 16,-4 2 0-16,4 1 0 15,0-3-1-15,0 2 1 16,0-2 0-16,-1 3-1 16,3-1 1-16,-2-2 0 15,2 3-1-15,-4 0 1 0,-2-1-1 16,4-2 1-16,-5 2-1 16,-1-2 1-16,1 0-1 15,-2 3 0-15,-4-3 1 16,6 0-1-16,-1 0 1 0,2 0-1 15,1 0 1-15,0 0 0 16,1 0 0-16,3 0 0 16,2 0 0-16,1 0 0 0,-1 0 1 15,1-3-1-15,1 3 0 16,2-2 1-16,3 0-1 16,2-1 0-16,1 0 0 15,6 3-1-15,0-5 1 0,6 3 0 16,-4-1-1-16,6 1 1 15,1 2-1-15,-2-2 1 16,1 2-1-16,-2 0 1 16,-6 0-1-16,2 0 0 15,-7 0 1-15,-2 0-1 16,-3 2 0-16,-2 0 0 0,-2 1 0 16,-3-1 0-16,1 1 0 15,-1-1 0-15,-2 1 0 16,-6 0 0-16,1-3 1 0,-3 2-1 15,-4 0 0-15,-2-2 0 16,-2 3 0-16,-2-3 0 16,-3 0 0-16,1 0 1 0,0 0-1 15,-1 0 0-15,-1 0 0 16,2 0 0-16,-5 0 0 16,0 0 1-16,-5-3-1 15,5 3 0-15,-4-2 0 16,-3 0 0-16,2-4 1 0,-3 4-2 15,0-1 2-15,1-2-1 16,-1 3 0-16,-1-3 0 16,0 0 1-16,2-2-1 15,2 2 0-15,-2-4 0 16,1 3 0-16,-3-2 0 0,5 1 0 16,-5-4-1-16,0 4 1 15,-1-2 0-15,1-1 0 16,-5 0 0-16,2-2 0 0,2 0 0 15,-3-1 0-15,5-3 0 16,1 1 0-16,2 3 0 16,-3-2-1-16,1 4 1 0,0-2 0 15,-4 0 0-15,-1 4 0 16,-4-5 0-16,1 2 0 16,-5 2 1-16,0-1-1 15,-4 0 0-15,-2-2 0 16,-1 2 0-16,-1 1 1 15,1-1-1-15,-3 0 0 0,0 0 0 16,0-1 0-16,0 2 1 16,0-1-1-16,0 0 0 15,0-3 0-15,0 4 0 16,0-3 1-16,0-3 0 0,-3 1 1 16,1 2-1-16,-1-3 0 15,-1 3 0-15,0-5 0 16,-1 5 0-16,0-3-2 0,-2 3 1 15,0 0 0-15,1-6 0 16,-1 5-1-16,0 1 1 16,0 0 0-16,2-1-1 15,-1 1 1-15,1 0 0 0,0 0-1 16,3 1 1-16,-3-2 0 16,3 4-1-16,-3-4 1 15,-1 4 0-15,3-4-1 16,-3 1 1-16,1 2 0 0,-3-4-1 15,0 3 1-15,4 1 0 16,-6 1-1-16,2-4 1 16,-4 3-1-16,0 0 1 15,-1 1-1-15,-7-2 1 16,3 2 0-16,-8-2-1 0,-5 1 1 16,0 1-1-16,-3-2 1 15,-1 2-1-15,-3 1 1 16,-1-2-1-16,-3 3 1 0,5-2 0 15,-3 1 0-15,-1-2 0 16,0 5 0-16,-2-3-1 16,-2 1 1-16,3-1 0 15,-1 1 0-15,-5 2 0 0,0-3 0 16,-3 4 0-16,2-1-1 16,-3 2 1-16,-2-1 0 15,0-2 0-15,-1 4 0 0,0-5 0 16,-1 4 0-16,0-1 0 15,-4 1 0-15,-5 1-1 16,3-4 2-16,-6 4-2 16,-2-1 1-16,1-1 0 15,-1 4 0-15,0-5 0 16,-2 1 0-16,0 2-1 0,1 2 1 16,-2-3 0-16,2-1-1 15,-1 4 1-15,0-3 0 16,4 3-1-16,-2 0 1 0,4 0 0 15,3 0 0-15,0 0 0 16,-2 3 0-16,2-3 1 16,-4 3-1-16,4-3 0 15,0 1 0-15,2-1 0 0,1 0-1 16,5 0 2-16,1 0-1 16,2 0 0-16,3 0 0 15,0 0 0-15,1 0 0 16,-2-1 0-16,-1 1 0 0,0-3-1 15,-2 0 1-15,-1 1-1 16,-2-1 1-16,4 0-1 16,-6 3 0-16,2-1 1 15,-2 1 0-15,-1 0-1 16,-13 0 1 0,-2 1 1-16,1 2-1 15,-2 2 1-15,-1-2-1 16,3 1 1-16,2-1-1 0,1-1 0 15,16 2 1-15,-1-2-2 16,2 1 1-16,-1-2 0 16,9 2 1-16,-4 0-2 0,-2 2 1 15,6 0 1-15,0-2-2 16,-2 1 2-16,2 1-1 16,-5 0 0-16,3 0 0 15,-1 2 0-15,2-2 0 16,1 0 0-16,-2 0 0 15,3 0 0-15,3 3 0 0,-3-4 1 16,3 4-1-16,1-1 0 16,-2-1 1-16,2 1 0 15,-1 3-1-15,0-2 0 16,3-1 1-16,0 2-1 0,5-1 1 16,-2 2-1-16,3-3 1 15,-1 3-1-15,2 0 0 0,0 2 1 16,0 1-1-16,2 0 0 15,-2-4 1-15,8 4 0 16,3-4-1-16,-1 4 1 16,4-4-1-16,3-2 0 0,5 4 1 15,-3-2-1-15,4 5 1 16,0-2-1-16,0 3 0 16,3-1 1-16,-3 2 0 15,2-4 0-15,0 6 0 16,5-4-1-16,-2 1 1 0,-3 0-1 15,5 0 1-15,0 1 0 16,-2 2-1-16,2-1 1 16,0-2-1-16,0 1 0 15,0-2-1-15,0 3 0 16,0-5 0-16,0 6 1 0,2-6-1 16,0 2 0-16,1-2 0 15,-1 0 2-15,3 3-1 16,2-3 1-16,-2 0-1 0,1 0 1 15,1 3-1-15,0-1 1 16,3-2-1-16,-2 0 0 16,2 0 1-16,-1 0-1 15,4 0 0-15,-1 0 0 0,-1 2 1 16,0-2-1-16,5 0 1 16,-2-1-1-16,4-2 1 15,0 1 0-15,-1 0 0 16,3-5 0-16,0 3-1 0,0-1 1 15,-1-5 0-15,-1 5-1 16,-1-4 1-16,-3 2 0 16,2 0-1-16,-6-2 1 15,-2-2-1-15,1 3 1 16,-9-4-1-16,16 5 1 0,-16-5-1 16,11 5 0-16,-11-5 1 15,11 4-1-15,-11-4 1 16,0 0 0-16,0 0 0 0,0 0 1 15,8 3-2-15,-8-3 0 16,0 0 0-16,0 0 0 16,0 0 0-16,0 0 0 15,7-7 0-15,-7 7 0 0,0 0 0 16,4-14 0-16,-4 14 0 16,0 0 0-16,3-14-11 15,-3 14-73-15,11-3-3 16</inkml:trace>
  <inkml:trace contextRef="#ctx0" brushRef="#br0" timeOffset="192200.5218">16812 14720 281 0,'0'0'5'16,"0"0"2"-16,0 0 3 0,5 5 2 15,-5-5 2-15,0 0 0 16,0 12 1-16,0-12 2 16,-5 14-3-16,-1 4-1 15,-5 5-2-15,1 4-1 0,0 7 0 16,-2 9-1 0,-3 11 1-16,3 4-1 0,-1 5-2 15,-2 7-1-15,2-1 0 16,-1 3-1-16,2-3-2 0,-4 0 0 15,4-6-1-15,-1-4 0 16,4-10-1-16,-1-3 0 0,2-7 0 16,1-12-1-16,2-1 1 15,3-10-1-15,-1-3 2 16,1-3 0-16,2-10 0 16,0 0 0-16,0 0 0 15,0 0 0-15,-11 0-2 16,11 0 0-16,-7-7 0 0,7 7 0 15,-5-11 0-15,5 11-5 16,0 0-6-16,0 0-11 16,-5-15-60-16,5 15-5 15</inkml:trace>
  <inkml:trace contextRef="#ctx0" brushRef="#br0" timeOffset="192995.4218">16603 15002 233 0,'0'0'8'0,"0"0"6"16,2-11 4-16,-2 11 2 15,0 0 1-15,0-9 1 0,0 9 0 16,-6 5 1-16,-9 10-5 16,-5 8-7-16,0 6-4 15,-7 3-2-15,0 8 0 16,-3-1 0-16,2 4-2 15,3-6 0-15,5-3-1 0,1-5-1 16,4-5 1-16,5-5-1 16,0-7 0-16,7-2 1 15,3-10-1-15,0 0 1 16,0 0 0-16,11-12 0 16,1-5 0-16,5-8 0 0,0-6 0 15,6 0-1-15,-1-6 0 16,1 0 0-16,-1 2 0 15,-2 0 0-15,-6 2 1 0,2 7 0 16,-2 1 0-16,-1 4 0 16,-6 3 0-16,3 4 0 15,1 3 0-15,-2 1 0 0,1 2 0 16,3 6-1-16,-2 2 0 16,-1 2 1-16,6 8-1 15,-4 5 1-15,3 3 0 16,2 6 1-16,-4 3-1 15,4 3 1-15,-1 3-1 0,1-1 1 16,0 0-1-16,1 0 0 16,-1-4 0-16,3-1-2 15,0-3 0-15,0-1-2 16,2 0-3-16,-8-7-13 16,6 6-65-16,-1-2-4 0</inkml:trace>
  <inkml:trace contextRef="#ctx0" brushRef="#br0" timeOffset="193634.0801">16077 16382 342 0,'0'0'4'0,"0"-12"2"16,-4 1 2-16,-2 1 2 15,-1-2-1-15,-6-3 2 16,-4 1-2-16,-3 1 2 16,-5 5-5-16,-3 8-1 0,-2 0-1 15,-5 11-1-15,4 3-1 16,2 6 1-16,7 3-1 15,6-1 1-15,7 3-1 16,9-3 0-16,13 5 1 0,11-4-1 16,7-3 1-1,8 2 0-15,1-2-1 0,1-4 0 16,1 2-1-16,-4 2-1 16,-5-3 1-16,-6 0 0 15,-7 3-1-15,-7-3 1 0,-7 4 1 16,-6-1-1-16,-11 1-1 15,-6-3 3-15,-8-1-2 16,-5-1 0-16,-4-4-1 0,-4-3 0 16,1-1-1-16,2-5 0 15,2-3-1-15,6 0-2 16,4-11-3-16,12 2-6 16,6-7-11-16,5-1-17 0,2-3-38 15,15-2-6-15</inkml:trace>
  <inkml:trace contextRef="#ctx0" brushRef="#br0" timeOffset="193828.0709">16246 16444 327 0,'0'0'4'16,"0"0"3"-16,0 0 3 16,12 7 1-16,-7 4 3 0,0 1 0 15,1 5 0-15,-2 0 0 16,4 8-3-16,-4-6-4 0,4 7-4 15,0-5 0-15,0 2-2 16,1-5-6-16,6 1-14 16,-10 1-48-16,9-9-12 0</inkml:trace>
  <inkml:trace contextRef="#ctx0" brushRef="#br0" timeOffset="194429.46">16474 16495 366 0,'0'0'5'0,"0"0"2"0,0 0 1 16,0 0-1-16,0 0 0 15,0 0 1-15,3 6 1 16,-3-6-1-16,13 19-4 0,-4-6-2 16,1 2 0-16,3 3 0 15,0-4-1-15,1 4-2 16,-2-4 2-16,-2 1-1 15,-2-5 2-15,2-3-2 0,-10-7 4 16,0 0-3-16,0 0 0 16,5-4 2-16,-5-9-2 15,-3-7 1-15,1 3-2 0,2-11 1 16,-2 3-3-16,2 1 2 16,0 2 1-16,2 2-1 15,0 0-1-15,8 7 1 16,1 4 0-16,1 6 0 0,-1 3-1 15,7 5 0-15,-2 5 1 16,0 2 0-16,2 6 0 16,-3 0 0-16,-2-1-1 15,-3 0 1-15,-1 0 0 16,-4-2 0-16,3-4 1 0,-8-11-1 16,5 12 1-16,-5-12 0 15,0 0 0-15,5-10 0 16,-3-3 0-16,3-5-1 15,0-1 1-15,1-4-1 0,3 4 1 16,-3-1-1-16,5 2 0 16,0 4 0-16,-3 6 0 15,1 4 0-15,1 4 0 0,-3 2-1 16,5 8 2-16,-1 2-1 16,0 5 0-16,-1 4 0 15,1-1 0-15,1-1 0 16,-5 4-2-16,4-7-3 0,-4 2-10 15,-2-8-20-15,-2 0-46 16,7-5-2-16</inkml:trace>
  <inkml:trace contextRef="#ctx0" brushRef="#br0" timeOffset="194612.7385">17083 16370 401 0,'0'0'2'0,"0"0"1"16,0 0 2-16,0 0 1 15,0 12 1-15,0 0 0 16,4 3 1-16,1 5-1 0,2 2-1 16,1 3-1-16,1 0-4 15,1-3-2-15,-3-3-8 16,1-6-15-16,-4 0-56 16,7-8-2-16</inkml:trace>
  <inkml:trace contextRef="#ctx0" brushRef="#br0" timeOffset="194826.8585">17154 15976 354 0,'0'0'7'15,"0"0"2"-15,0 0 0 16,-11 0 1-16,11 0 2 16,-6 12 0-16,6 5 2 15,0 7-1-15,8 9-6 0,5 11-2 16,-1 3 0-16,6 11-2 15,-1-1-3-15,3-3-5 16,5 3-15-16,-5-7-32 16,2-5-30-16,3-8-4 0</inkml:trace>
  <inkml:trace contextRef="#ctx0" brushRef="#br0" timeOffset="195163.3097">17623 16382 386 0,'0'0'4'0,"0"0"1"16,-5-12 2-16,-4 7 0 16,-4-2 1-16,-2-2 0 15,-5 5 1-15,-3-1-1 0,-2 5-3 16,1 1-2-16,2 10-1 16,-1 4-1-16,8 5 0 15,7-1-1-15,5 1 0 16,3 5 0-16,11-5 0 15,6-2 0-15,4-6 0 0,1-5 1 16,0-4-1-16,0-3 1 16,-1-5 0-16,-2-6 0 15,-1-3 0-15,-4-4-1 0,-3 3 1 16,-4 0-1-16,-2 3-1 16,-4 3-1-16,-1 9-3 15,11-6-3-15,-11 6-8 16,13 3-13-16,-13-3-36 0,20 15-17 15</inkml:trace>
  <inkml:trace contextRef="#ctx0" brushRef="#br0" timeOffset="195461.8414">17782 16391 360 0,'0'0'6'0,"0"0"3"16,0-9 2-16,0-1 0 16,0-1-1-16,0-1 1 15,0 0 0-15,2-3 0 16,6 3-6-16,0 2-3 15,1 8 0-15,7 2-2 0,1 4 0 16,-2 6 0-16,-2 5 0 16,4 5-1-16,-4-2 1 15,-3-1-1-15,-1 0 0 16,-7 0 1-16,1-7 0 0,-3 0 0 16,0-10 0-16,0 0 1 15,-10 2 2-15,4-7 0 16,2-9 1-16,0-3-1 0,4-8 0 15,4 0 0-15,6-5-3 16,2 3-5-16,2 0-14 16,-3 0-62-16,14 2 0 15</inkml:trace>
  <inkml:trace contextRef="#ctx0" brushRef="#br0" timeOffset="195677.2875">18702 15787 457 0,'0'0'2'0,"0"0"-1"0,0 0 1 15,-5 8 0-15,0 4 1 16,2 8 0-16,-1 10 1 16,-1 7 0-16,-1 7-1 0,4 11 0 15,2 5-1-15,0 0-2 16,0 1-3-16,8 1-13 15,-3-3-47-15,2-13-22 16</inkml:trace>
  <inkml:trace contextRef="#ctx0" brushRef="#br0" timeOffset="196087.7847">18560 16194 413 0,'0'0'3'0,"-2"-10"1"16,2 0-1-16,2-1 1 0,10-1 0 15,6-3-1-15,7 0-1 16,5-4-2-16,10 4-10 0,1 3-6 16,12 4-7-16,-1-1-5 15,-5 0 2-15,1-3 5 16,-10 4 7-16,0 4 8 16,-13-1 10-16,-4 5 10 15,-21 0 9-15,0 7 2 0,-13 6 4 16,-7 9-7-16,-5 1-6 15,-5 8-5-15,3-3-2 16,4 2-4-16,6 0-2 16,10-4-1-16,7-2 0 15,10-10-1-15,9-4 0 0,6-5 0 16,7-5 0-16,1-8 1 16,0-6-1-16,-3-6 1 15,-9-3 0-15,0-4-1 16,-12-5 0-16,-6 2 0 0,-6 1-1 15,-11 4 0-15,-6 8-1 16,0 2-4-16,-2 12-7 16,-1 3-22-16,5 3-47 0,4 9-2 15</inkml:trace>
  <inkml:trace contextRef="#ctx0" brushRef="#br0" timeOffset="196550.4485">19590 16040 395 0,'0'0'3'0,"-8"-11"2"16,-2 5 1-16,3-2 1 0,-12-2 0 16,3 3 1-16,-4 2 0 15,0 0-1-15,-3 7-1 16,1 8-2-16,3 5-2 0,8 2-1 16,4 4 0-16,2-1 0 15,5-1 0-15,10-2-1 16,3-2 0-16,9-6 1 15,3-3-1-15,-1-4 1 16,6-2-1-16,-2-8 1 0,-1-1 0 16,-3-6 0-16,-3 0-1 15,-4-2 1-15,-5 7-1 16,1 1 0-16,-13 9 1 16,13-9-2-16,-13 9 1 15,12 10-1-15,-5 4 1 0,6 0-1 16,4 5-3-16,3-1-8 15,7-6-35-15,6 3-34 16,1-4-3-16</inkml:trace>
  <inkml:trace contextRef="#ctx0" brushRef="#br0" timeOffset="197676.1714">20203 15490 338 0,'0'0'5'0,"0"0"2"15,0 0 1-15,0 0 2 0,-9-6 0 16,9 6 2-16,-8 16 0 16,3 6 1-16,2 10-5 15,-1 8-2-15,1 10-1 0,3 1 0 16,0 4-2-16,0-1-1 15,5-1 0-15,2-9-1 16,-1-4 1-16,1-8-1 16,-2-7 0-16,-3-3 0 0,3-10 1 15,-5-12-1 1,5 8 0-16,-5-8 0 0,7-13-1 16,-3-6 0-16,0-3 1 15,4-6-1-15,1-2 0 16,4 1 0-16,-2-1 0 15,6 8 1-15,-4 2-1 0,6 5 0 16,0 7 0-16,-1 8-1 16,-4 5 1-16,-1 7 0 15,2 9-1-15,0-4 1 0,-3 8 0 16,-1-3 0-16,1 0 0 16,0-1-1-16,-1-7-3 15,-2-1-3-15,7 1-7 16,-9-6-9-16,5-6-14 0,-2-2-20 15,3-7-12-15,0-5-2 16</inkml:trace>
  <inkml:trace contextRef="#ctx0" brushRef="#br0" timeOffset="197914.0515">20621 15824 83 0,'0'0'21'0,"0"0"11"15,5-8 5-15,-5 8 4 0,0 0 0 16,0-12 0-16,0 12-2 16,0 0 2-16,-5 3-17 15,3 5-11-15,2 6-5 16,0 2-4-16,5 1 0 15,7 0-1-15,1 0-1 0,4-2 0 16,5-6 0-16,1-1 0 16,-3-5 0-16,6-3 0 15,-5-3 1-15,-3-5-1 16,-4-1 1-16,-3-6-1 0,-2-2 0 16,-7-3 0-16,-2 3-2 15,0-4-1-15,-8 4-4 16,1 3-12-16,2-3-43 0,5 17-20 15</inkml:trace>
  <inkml:trace contextRef="#ctx0" brushRef="#br0" timeOffset="199182.3001">20957 15753 386 0,'0'0'5'0,"0"0"2"16,0 0 0-16,0 0 0 15,0 0 1-15,0 0 0 16,0 0-1-16,9 12 1 0,-4-2-4 16,0 2-3-16,1 5-1 15,-1 0 1-15,-1 4-1 16,-1-1 0-16,2-3 0 16,-5-2 0-16,2-1 0 15,-2-3 1-15,0-11 0 0,0 6 0 16,0-6 0-16,0 0 0 15,1-12 1-15,-1-5-1 16,4-2 1-16,2-4-1 0,-2-4 0 16,4 0 0-16,4 2-1 15,-5 0 1-15,4 5-1 16,-3 5 1-16,3 3-1 16,-1 9 0-16,-1 3-1 15,2 3 1-15,2 6 0 16,-1 8 0-16,-2-1-1 0,2 4 1 15,-4 2-1-15,5-2 1 16,-6 0 0-16,0-2 0 16,-1-6 0-16,-4-3 0 0,-2-9 1 15,12 3-1-15,-12-3 1 16,18-10 0-16,-6-7 1 16,2-4-1-16,4 0 0 0,3-6 0 15,0 4 0-15,-1 2-1 16,1 0 0-16,-5 6 0 15,2 5-1-15,-3 10 1 16,-2 0-1-16,-1 10 1 16,-7 2-1-16,5 6 1 0,-3 2-1 15,3-1 1-15,1 3-1 16,1-2 1-16,3-3-2 16,2-1 1-16,10-3-1 15,0-6 0-15,3-5 0 16,3-2 1-16,2-7-1 0,-6-6 1 15,-1-5 0-15,-3-3 0 16,-8-4 2-16,-4 0-1 16,-8 0 1-16,-5 3 1 0,-5 2 0 15,-2 6-1-15,-7 3 0 16,0 7 0-16,-1 4 0 16,0 0-1-16,0 9 0 15,3 4 0-15,1 2-1 0,4 2 0 16,5 4 0-16,2-2 1 15,0-2-1-15,4 0 1 16,9-4 0-16,-1-4-1 16,4-4 2-16,3-5-1 0,-1 0 1 15,1-5-1-15,1-7 1 16,-2 0 0-16,-3-3-1 16,0 3 1-16,-5 0-1 15,-1 0-2-15,-9 12 1 16,13-12 0-16,-13 12-2 0,0 0 0 15,10 8-1-15,-3 2 0 16,1 0 0-16,7-2 0 16,5 0 1-16,7-4 0 0,6-1 1 15,-1-3 1-15,3-6 0 16,-3-3 2-16,-2-3 1 16,-6-6 0-16,-6-2 1 0,-14-3 1 15,0 1 0-15,-8 1 1 16,-3 3-1-16,-2-2 0 15,1 9 0-15,-2 5-2 16,10 6-1-16,-12 2-1 16,12 8 0-16,-3 10 0 15,3 0-1-15,0 4 0 0,0 1 1 16,3-3-1-16,1 3 1 16,-1-7 0-16,-1-4 1 15,-2-14 0-15,9 11 0 16,-9-11 0-16,12-11 1 0,0-3 0 15,3-5-1-15,2-10 0 16,8 0 0-16,-3-4-1 0,4 6 1 16,-1 3-1-16,-6-1 0 15,-1 8 0-15,-4 6 0 16,-3 11 0-16,-11 0 0 16,11 20 0-16,-11 0 0 0,3 5-1 15,2 4 1-15,3 1-1 16,2 0-3-16,7 2-4 15,3-7-11-15,7-5-61 16,8 2-2-16</inkml:trace>
  <inkml:trace contextRef="#ctx0" brushRef="#br0" timeOffset="199658.1755">22930 15649 302 0,'0'0'6'15,"0"0"4"-15,0-15 3 16,0 6 3-16,-4-8 2 0,-7 3 2 15,-4-1-1-15,-4-2 0 16,-9 2-4-16,-4 5-5 16,-5 7-4-16,-3 3-2 15,2 11-2-15,4 6-1 16,4 3-1-16,6 2 0 0,8 5-1 16,11-4 1-16,5 1 0 15,15-7 0-15,8-1 1 16,6-7-1-16,4-4 1 15,1-5 0-15,7-5 0 0,-7-7 0 16,0-3 1-16,-5-2-1 16,-4-1 1-16,-9 1 0 0,-3 4 0 15,-6 1-1-15,-7 12 0 16,0 0-1-16,10-2 0 16,-7 8-1-16,-1 5-3 15,6 4-7-15,-1-3-13 16,5-7-55-16,4 8-4 0</inkml:trace>
  <inkml:trace contextRef="#ctx0" brushRef="#br0" timeOffset="199948.0301">23115 15608 397 0,'0'0'5'0,"-4"-12"3"16,4 4 1 0,0-1 1-16,0-3 1 0,4-5 0 15,0 1 0-15,4 2 0 16,6 6-5-16,4 3-2 15,2 5-2-15,5 3-1 16,0 9 0-16,-3 6-1 0,-2 1 0 16,-2 6 0-16,-6-2-1 15,-7 1 1-15,-5-1 0 16,0-4 0-16,-8-6 1 0,1-4-1 16,7-9 1-16,-13 3 0 15,13-3 1-15,-7-15 0 16,5 1 0-16,2-9-1 15,4 2-1-15,4-8-3 0,9 7-8 16,1-5-19-16,-6 4-54 16,18 1-1-16</inkml:trace>
  <inkml:trace contextRef="#ctx0" brushRef="#br0" timeOffset="200462.0514">23614 15444 404 0,'0'0'5'0,"0"0"2"16,-7 4 2-16,7-4 1 15,-14 10 1-15,7 0 1 16,0 5-1-16,-3-3 0 16,6 5-4-16,-1 4-2 0,5-2-3 15,0 1 0-15,0-4-2 16,0 0 0-16,5-4 1 16,-1-2 0-16,-4-10-1 15,12 5 1-15,-12-5 0 0,12-6 0 16,-3-11 0-16,0-3 0 15,3-3 0-15,4-8-1 16,2-3 1-16,1 4 0 16,-2-4-1-16,6 4 0 15,-8 7-1-15,3 3 1 0,-4 11-1 16,-1 6 0-16,-3 9 1 16,-3 10 0-16,-2 4-1 15,3 7 1-15,-3 1 0 0,2-1 0 16,-2-2 0-16,-1-3 0 15,5-2 0-15,-7-10 0 16,-2-10 0-16,15 5 1 16,-5-12 0-16,1-9 0 0,5-8 0 15,1-2-1-15,6-5 1 16,1 1-1-16,5-2 0 16,-5 4 0-16,-2 6 0 0,-2 10-1 15,-3 8 1-15,-1 4 0 16,-7 16 0-16,-1 4-1 15,0 10 1-15,-3 5-1 16,7 4-1-16,1 0-3 16,6 9-9-16,-4-4-31 15,7-2-42-15,0 3 0 0</inkml:trace>
  <inkml:trace contextRef="#ctx0" brushRef="#br0" timeOffset="201032.7975">15802 17370 338 0,'0'0'2'16,"0"0"1"-16,0 0 2 15,19 0 1-15,0 0 3 0,13-9 4 16,63-14 1-16,37-7 0 16,50-12-1-16,44-8-1 15,79-12-2-15,39-4-2 16,51-11-1-16,8 7-4 0,47 3 0 16,19 4 0-16,23 2-1 15,16 8 0-15,-16 8 0 16,22 3 1-16,16 10 1 15,-35 2 0-15,-33 2 2 0,-22 9-1 16,-40-1 2-16,-41 2 1 16,-51 0-3-16,-53-1-5 15,-76 2 0-15,-27-1 0 16,-47-1 0-16,-40 2 0 16,-33-1 0-16,-26 3 0 0,-12 5 0 15,-22 6 0-15,-9 4 0 16,-15 9-56-16,-8-6-37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29:10.937"/>
    </inkml:context>
    <inkml:brush xml:id="br0">
      <inkml:brushProperty name="width" value="0.05292" units="cm"/>
      <inkml:brushProperty name="height" value="0.05292" units="cm"/>
      <inkml:brushProperty name="color" value="#FF0000"/>
    </inkml:brush>
  </inkml:definitions>
  <inkml:trace contextRef="#ctx0" brushRef="#br0">13797 16783 200 0,'0'0'6'16,"0"0"4"-16,-9 0 6 15,9 0 2-15,0 0 2 0,0 0 0 16,-11-3 1-16,11 3 1 16,0 0-7-16,0 0-3 15,8 0-2-15,4 0-4 16,6 0-1-16,6 0 0 15,12 0 1-15,6 0-1 0,15-1 1 16,3 1 0-16,9-3-1 16,8 1 0-16,5-2-1 15,5 2 0-15,1-1-2 16,5 1 1-16,-1 0-2 16,3-1 0-16,5 3 0 0,-3 0 0 15,4 0 1-15,-2 0-2 16,1 0 1-16,0 0-1 15,4 0 1-15,-2 5 0 16,-1-3 0-16,1 1 0 0,-3 3 0 16,4 0-1-16,-6 0 1 15,0 2-1-15,0-1 1 16,0-2-1-16,-5 2 1 0,0-2-1 16,0 0 1-16,0 2-1 15,0-2 1-15,-3 0-1 16,1 0 1-16,-5 2-1 15,2-2 0-15,-6 0 0 16,-3 1 1-16,1-2-1 16,-4-4 1-16,-4 2-1 0,-4-2 0 15,1 0 1-15,-1 0-1 16,-5-5 1-16,-2 1-2 0,-3-4 1 16,-2 0 1-16,-1 1-1 15,-2 0 0-15,-1-3 0 16,-1 0 1-16,0-2-1 15,-1 3 0-15,-3-5 1 16,0-1-1-16,-4 3 0 0,-4-3 1 16,-5-4 1-16,1-1-2 15,-8 0 0-15,-1-5 0 16,-5 0 0-16,1-2 1 16,-7 3-1-16,1-5 1 15,-3 3-2-15,-1 4 1 16,1-5 1-16,-7 4 0 0,0-4 0 15,-1 5-1-15,-4-3 1 16,0 0 0-16,-4-2 0 16,-4 2-1-16,-2 0 1 0,-5 1-1 15,-2-2 1-15,-5 5 0 16,-1-2 0-16,-7-1-1 16,-2 3 1-16,-3 1 0 0,-3 1-1 15,-3-1 0-15,-4 1 0 16,-5-2 0-16,0 1 0 15,-4 1-1-15,-3 2 1 16,-5-3 0-16,-6 2-1 0,0 0 2 16,-3 4-1-16,-4-3 0 15,-1 0 0-15,-3 2 1 16,1 0-1-16,-4 2 0 16,0 0 1-16,-6-1-1 15,1 2 1-15,4-1-1 0,-7 4 0 16,0-2 0-16,-1 2 0 15,-1 1 0-15,-5-2 0 16,1 5 0-16,5 0 0 16,-4 0 1-16,1 2-1 0,-1 1 0 15,4 2 0-15,-4 0 0 16,3 2 0-16,0 1 0 16,0 6 0-16,-2-5 0 0,2 4-1 15,-5-1 1-15,0 3 0 16,0-3 0-16,2 3 0 15,3-3-1-15,3 3 1 16,-1-2 0-16,5 1 0 16,4 1-1-16,4 0 1 0,3 3 0 15,1-3 0-15,6 3-1 16,0-1 1-16,7-1-1 16,-3 2 1-16,7 2 0 15,1 0-1-15,3-1 1 16,0 2 0-16,2 4 0 0,6-3 1 15,-1 2-1-15,5-1 0 16,3 2 0-16,1-2 1 16,4 1-1-16,8 1-1 0,-1-3 0 15,5 1 0-15,0 4 0 16,3 0 1-16,1 5-1 16,4-2 0-16,3 2 0 0,-2 1 1 15,6 1-1-15,0 2 0 16,5-4 1-16,0 0-1 15,0-1 1-15,5-1-1 16,2 1 1-16,2-4 0 16,0 0 0-16,1-3 0 0,1 4-2 15,-2-3 3-15,3-5 0 16,1 4 0-16,-1-2 0 16,1-2 0-16,-2 0 1 15,-1-1-1-15,0-5 2 0,3 1-2 16,0 0 0-1,-3-3-1-15,-3 0 1 0,-7-7 0 16,18 12-1-16,-18-12 0 16,9 8 1-16,-9-8-1 0,0 0 0 15,0 0 1-15,8 8 0 16,-8-8 0-16,0 0 1 16,0 0-1-16,0 0 1 15,0 0-1-15,0 0 1 0,0 0-1 16,0 0 0-16,0 0 0 15,0 0-1-15,0 0 0 16,0 0 0-16,0 0-1 0,0 0-1 16,0 0-2-16,0 0-4 15,0 0-7-15,0 0-28 16,0 0-41-16,0 0-2 16</inkml:trace>
  <inkml:trace contextRef="#ctx0" brushRef="#br0" timeOffset="553.6556">13737 16085 219 0,'0'0'0'16,"0"0"2"-16,0 9 2 15,0 6 2-15,0 7-1 0,0 9 1 16,0 5 1-16,0 7 0 16,0 3-3-16,0 4-2 15,5 3-15-15,0-2-31 16,6 2-18-1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09T07:30:41.001"/>
    </inkml:context>
    <inkml:brush xml:id="br0">
      <inkml:brushProperty name="width" value="0.05292" units="cm"/>
      <inkml:brushProperty name="height" value="0.05292" units="cm"/>
      <inkml:brushProperty name="color" value="#FF0000"/>
    </inkml:brush>
  </inkml:definitions>
  <inkml:trace contextRef="#ctx0" brushRef="#br0">7251 6245 240 0,'0'0'3'16,"-7"-5"1"-16,-2 2 1 0,-8 0-1 15,1 3 2-15,-4 3 0 16,-5 5 1-16,0 7 1 16,-1 10-3-16,0 9-1 15,-1 13 2-15,0 8-2 16,6 17 0-16,2 9 0 15,4 15-1-15,-2 12 0 0,10 9 3 16,7 8-1-16,3 9 0 16,13 5 1-16,-2 0 1 15,9 1 1-15,-3 3 0 0,10-1 1 16,0-8-3-16,5-3-1 16,2-7 1-16,2 0-3 15,11-7 0-15,5-8 0 0,14-5-1 16,6-7-1-16,9-8 0 15,6-2 1-15,10-16-1 16,-1-9 0-16,11-12 0 16,1-16 0-16,4-14-1 0,-8-10 0 15,4-15 1-15,-3-17-1 16,-4-15 1-16,-1-15-1 16,-5-11-1-16,-3-14-1 15,-11-9 2-15,-5-13-1 16,-4-7-1-16,-8-9 1 0,-13-7-1 15,-11-6 0-15,-11-5 2 16,-11-4 1-16,-12-4 0 16,-9-3 1-16,-12-2 0 0,-8-3 2 15,-15 6-1-15,-9 5 2 16,-6-1-1-16,-7 10-1 16,-11 8 0-16,-4 7 0 15,-7 10-1-15,-8 9-1 0,-5 9 1 16,-5 8-2-16,-13 12 1 15,-2 12-1-15,-4 11 1 16,-1 13 0-16,0 16 1 0,-2 14 0 16,4 14 0-16,2 24 1 15,13 21 0-15,3 16 0 16,5 24-1-16,5 17 0 16,7 17-1-16,6 19 0 15,9 16-1-15,8 13-1 0,9 11-2 16,15 5-5-16,19 4-15 15,19-2-56-15,18-9-2 16</inkml:trace>
  <inkml:trace contextRef="#ctx0" brushRef="#br0" timeOffset="5706.0354">6104 12307 84 0,'-10'10'0'0,"2"12"0"0,-10 10 1 16,-4 18-1-16,-5 9 2 16,-5 25 1-16,-6 20 4 15,-2 17 4-15,6 13-1 0,1 13 3 16,8 13 2-16,5 11 0 15,6 6-2-15,2 13-1 16,6 3-3-16,3 5-2 16,3 8-4-16,9-8-2 0,0-10 0 15,8 1-3-15,6-3 1 16,9-21-2-16,5-12 0 16,8-20 5-16,8-24 2 15,14-8 4-15,3-16 2 0,23-29 2 16,7-18 1-16,14-23 2 15,3-15-3-15,20-25 0 16,10-18-3-16,7-25-4 16,5-24-4-16,7-17-2 15,1-19-2-15,-1-12-2 16,11-11-2-16,-18-17 0 0,-2-3-2 16,-18-10 0-16,-10-8 1 15,-24-1-1-15,-24-4 1 0,-26-1 4 16,-28 4 1-16,-27 5 2 15,-27 5 1-15,-40 12 0 16,-27 14 4-16,-35 13 3 0,-31 18 1 16,-26 18-1-16,-33 22-2 15,-27 22 0-15,-32 22-2 16,-21 32-5-16,-29 24-11 16,-30 39-44-16,-24 51-7 15</inkml:trace>
  <inkml:trace contextRef="#ctx0" brushRef="#br0" timeOffset="12760.9279">20362 13150 202 0,'0'0'7'0,"0"0"3"16,0 0 4-16,0 0 4 16,0 0 1-16,0 0 1 15,7 0 2-15,-7 0 0 0,13 4-5 16,-13-4-3-16,21 15-3 15,-12-8-2-15,3 3-1 16,-1-3-1-16,3 1 1 16,7-8 0-16,-1 0 0 15,9-10 1-15,9-10 0 0,8-12 0 16,17-7 0-16,12-15-1 16,12-12-1-16,14-9-1 15,9-3-1-15,4-3 0 16,5 3-1-16,-4 3 0 0,-8 15 0 15,-10 4-1-15,-16 15 0 16,-11 11-1-16,-20 12-2 16,-12 6 0-16,-13 4 0 15,-9 6 0-15,-16 2 0 0,13 0 0 16,-13 0 0-16,0 0 0 16,0 0 0-16,0 0 0 15,-5 7 0-15,5-7 0 16,-8 15 0-16,8-15 0 15,-12 15 0-15,12-15 0 16,-13 15-11-16,3 8-70 0,10-23-7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3B82EB1-B157-497A-B3B0-151FD3C30A73}" type="datetimeFigureOut">
              <a:rPr lang="en-CA"/>
              <a:pPr>
                <a:defRPr/>
              </a:pPr>
              <a:t>2021-01-09</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2C65C7-A042-4799-86BB-627996430EC7}" type="slidenum">
              <a:rPr lang="en-CA" altLang="en-US"/>
              <a:pPr>
                <a:defRPr/>
              </a:pPr>
              <a:t>‹#›</a:t>
            </a:fld>
            <a:endParaRPr lang="en-CA" altLang="en-US"/>
          </a:p>
        </p:txBody>
      </p:sp>
    </p:spTree>
    <p:extLst>
      <p:ext uri="{BB962C8B-B14F-4D97-AF65-F5344CB8AC3E}">
        <p14:creationId xmlns:p14="http://schemas.microsoft.com/office/powerpoint/2010/main" val="1626888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7895E2-9FCB-4111-942F-7A6951F58E06}" type="slidenum">
              <a:rPr lang="en-US" altLang="en-US" smtClean="0"/>
              <a:pPr/>
              <a:t>1</a:t>
            </a:fld>
            <a:endParaRPr lang="en-US" altLang="en-US" smtClean="0"/>
          </a:p>
        </p:txBody>
      </p:sp>
    </p:spTree>
    <p:extLst>
      <p:ext uri="{BB962C8B-B14F-4D97-AF65-F5344CB8AC3E}">
        <p14:creationId xmlns:p14="http://schemas.microsoft.com/office/powerpoint/2010/main" val="230349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562256-33F3-400F-833D-1C6D9017A847}" type="slidenum">
              <a:rPr lang="en-CA" altLang="en-US" smtClean="0"/>
              <a:pPr/>
              <a:t>2</a:t>
            </a:fld>
            <a:endParaRPr lang="en-CA" altLang="en-US" smtClean="0"/>
          </a:p>
        </p:txBody>
      </p:sp>
    </p:spTree>
    <p:extLst>
      <p:ext uri="{BB962C8B-B14F-4D97-AF65-F5344CB8AC3E}">
        <p14:creationId xmlns:p14="http://schemas.microsoft.com/office/powerpoint/2010/main" val="3139001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 name="Group 11"/>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907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10"/>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9006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742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790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573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30260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2" name="Group 11"/>
          <p:cNvGrpSpPr>
            <a:grpSpLocks/>
          </p:cNvGrpSpPr>
          <p:nvPr userDrawn="1"/>
        </p:nvGrpSpPr>
        <p:grpSpPr bwMode="auto">
          <a:xfrm>
            <a:off x="2084388" y="6550025"/>
            <a:ext cx="7059612" cy="49213"/>
            <a:chOff x="2083888" y="6550671"/>
            <a:chExt cx="7060112" cy="48665"/>
          </a:xfrm>
        </p:grpSpPr>
        <p:sp>
          <p:nvSpPr>
            <p:cNvPr id="5" name="Rectangle 4"/>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8"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4" name="Group 18"/>
          <p:cNvGrpSpPr>
            <a:grpSpLocks/>
          </p:cNvGrpSpPr>
          <p:nvPr userDrawn="1"/>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22"/>
          <p:cNvGrpSpPr>
            <a:grpSpLocks/>
          </p:cNvGrpSpPr>
          <p:nvPr userDrawn="1"/>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 name="TextBox 16"/>
          <p:cNvSpPr txBox="1">
            <a:spLocks noChangeArrowheads="1"/>
          </p:cNvSpPr>
          <p:nvPr userDrawn="1"/>
        </p:nvSpPr>
        <p:spPr bwMode="auto">
          <a:xfrm>
            <a:off x="76200" y="6596063"/>
            <a:ext cx="9067800" cy="261937"/>
          </a:xfrm>
          <a:prstGeom prst="rect">
            <a:avLst/>
          </a:prstGeom>
          <a:no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sz="1100" b="1" dirty="0" smtClean="0">
                <a:solidFill>
                  <a:srgbClr val="101141"/>
                </a:solidFill>
              </a:rPr>
              <a:t>DE ZG/ES ZG561     Mechanisms and Robotics                                                        BITS </a:t>
            </a:r>
            <a:r>
              <a:rPr lang="en-US" sz="1100" dirty="0" err="1" smtClean="0">
                <a:solidFill>
                  <a:srgbClr val="101141"/>
                </a:solidFill>
              </a:rPr>
              <a:t>Pilani</a:t>
            </a:r>
            <a:endParaRPr lang="en-US" sz="1100" dirty="0" smtClean="0">
              <a:solidFill>
                <a:srgbClr val="101141"/>
              </a:solidFill>
            </a:endParaRPr>
          </a:p>
        </p:txBody>
      </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MECH">
    <p:spTree>
      <p:nvGrpSpPr>
        <p:cNvPr id="1" name=""/>
        <p:cNvGrpSpPr/>
        <p:nvPr/>
      </p:nvGrpSpPr>
      <p:grpSpPr>
        <a:xfrm>
          <a:off x="0" y="0"/>
          <a:ext cx="0" cy="0"/>
          <a:chOff x="0" y="0"/>
          <a:chExt cx="0" cy="0"/>
        </a:xfrm>
      </p:grpSpPr>
      <p:pic>
        <p:nvPicPr>
          <p:cNvPr id="4"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1"/>
          <p:cNvGrpSpPr>
            <a:grpSpLocks/>
          </p:cNvGrpSpPr>
          <p:nvPr/>
        </p:nvGrpSpPr>
        <p:grpSpPr bwMode="auto">
          <a:xfrm>
            <a:off x="2133600" y="64770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Date Placeholder 16"/>
          <p:cNvSpPr>
            <a:spLocks noGrp="1"/>
          </p:cNvSpPr>
          <p:nvPr>
            <p:ph type="dt" sz="half" idx="10"/>
          </p:nvPr>
        </p:nvSpPr>
        <p:spPr>
          <a:xfrm>
            <a:off x="457200" y="6492875"/>
            <a:ext cx="2133600" cy="365125"/>
          </a:xfrm>
        </p:spPr>
        <p:txBody>
          <a:bodyPr/>
          <a:lstStyle/>
          <a:p>
            <a:pPr>
              <a:defRPr/>
            </a:pPr>
            <a:fld id="{1B5DDA5B-0DCC-4B35-8048-DB090EE34DE8}" type="datetime3">
              <a:rPr lang="en-CA" smtClean="0"/>
              <a:pPr>
                <a:defRPr/>
              </a:pPr>
              <a:t>9 January 2021</a:t>
            </a:fld>
            <a:endParaRPr lang="en-CA"/>
          </a:p>
        </p:txBody>
      </p:sp>
      <p:sp>
        <p:nvSpPr>
          <p:cNvPr id="18" name="Slide Number Placeholder 17"/>
          <p:cNvSpPr>
            <a:spLocks noGrp="1"/>
          </p:cNvSpPr>
          <p:nvPr>
            <p:ph type="sldNum" sz="quarter" idx="11"/>
          </p:nvPr>
        </p:nvSpPr>
        <p:spPr>
          <a:xfrm>
            <a:off x="6629400" y="6492875"/>
            <a:ext cx="2133600" cy="365125"/>
          </a:xfrm>
        </p:spPr>
        <p:txBody>
          <a:bodyPr/>
          <a:lstStyle/>
          <a:p>
            <a:pPr>
              <a:defRPr/>
            </a:pPr>
            <a:fld id="{329D9082-6628-4ABA-973B-A62DDACA0227}" type="slidenum">
              <a:rPr lang="en-CA" altLang="en-US" smtClean="0"/>
              <a:pPr>
                <a:defRPr/>
              </a:pPr>
              <a:t>‹#›</a:t>
            </a:fld>
            <a:endParaRPr lang="en-CA" altLang="en-US" dirty="0"/>
          </a:p>
        </p:txBody>
      </p:sp>
      <p:sp>
        <p:nvSpPr>
          <p:cNvPr id="19" name="Footer Placeholder 18"/>
          <p:cNvSpPr>
            <a:spLocks noGrp="1"/>
          </p:cNvSpPr>
          <p:nvPr>
            <p:ph type="ftr" sz="quarter" idx="12"/>
          </p:nvPr>
        </p:nvSpPr>
        <p:spPr>
          <a:xfrm>
            <a:off x="3124200" y="6492240"/>
            <a:ext cx="3505200" cy="365125"/>
          </a:xfrm>
        </p:spPr>
        <p:txBody>
          <a:bodyPr/>
          <a:lstStyle/>
          <a:p>
            <a:pPr>
              <a:defRPr/>
            </a:pPr>
            <a:r>
              <a:rPr lang="en-IN" dirty="0" smtClean="0"/>
              <a:t>DE  ZG561</a:t>
            </a:r>
            <a:r>
              <a:rPr lang="en-CA" dirty="0" smtClean="0"/>
              <a:t>, MECHANISMS AND ROBOTICS</a:t>
            </a:r>
            <a:endParaRPr lang="en-CA" dirty="0"/>
          </a:p>
        </p:txBody>
      </p:sp>
    </p:spTree>
    <p:extLst>
      <p:ext uri="{BB962C8B-B14F-4D97-AF65-F5344CB8AC3E}">
        <p14:creationId xmlns:p14="http://schemas.microsoft.com/office/powerpoint/2010/main" val="100312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3DE923C3-CD8C-4738-95ED-94BC2E42DD68}" type="datetime3">
              <a:rPr lang="en-CA" smtClean="0"/>
              <a:pPr>
                <a:defRPr/>
              </a:pPr>
              <a:t>9 January 2021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smtClean="0"/>
              <a:t>DE  ZG561, MECHANISMS AND ROBOTICS</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329D9082-6628-4ABA-973B-A62DDACA0227}"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7" r:id="rId5"/>
    <p:sldLayoutId id="2147483708" r:id="rId6"/>
    <p:sldLayoutId id="2147483709" r:id="rId7"/>
    <p:sldLayoutId id="2147483696"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 Id="rId6" Type="http://schemas.openxmlformats.org/officeDocument/2006/relationships/image" Target="../media/image27.emf"/><Relationship Id="rId5" Type="http://schemas.openxmlformats.org/officeDocument/2006/relationships/customXml" Target="../ink/ink9.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8.jpeg"/><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 Id="rId6" Type="http://schemas.openxmlformats.org/officeDocument/2006/relationships/image" Target="../media/image35.emf"/><Relationship Id="rId5" Type="http://schemas.openxmlformats.org/officeDocument/2006/relationships/customXml" Target="../ink/ink1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8.xml"/><Relationship Id="rId6" Type="http://schemas.openxmlformats.org/officeDocument/2006/relationships/image" Target="../media/image39.emf"/><Relationship Id="rId5" Type="http://schemas.openxmlformats.org/officeDocument/2006/relationships/customXml" Target="../ink/ink12.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4.emf"/><Relationship Id="rId5" Type="http://schemas.openxmlformats.org/officeDocument/2006/relationships/customXml" Target="../ink/ink14.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5.jpeg"/><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9.jpeg"/><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6.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1.jpe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2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59.emf"/><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4.xml"/><Relationship Id="rId5" Type="http://schemas.openxmlformats.org/officeDocument/2006/relationships/image" Target="../media/image62.emf"/><Relationship Id="rId4" Type="http://schemas.openxmlformats.org/officeDocument/2006/relationships/customXml" Target="../ink/ink23.xml"/></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5.gif"/><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image" Target="../media/image70.gif"/><Relationship Id="rId7" Type="http://schemas.openxmlformats.org/officeDocument/2006/relationships/image" Target="../media/image73.emf"/><Relationship Id="rId2" Type="http://schemas.openxmlformats.org/officeDocument/2006/relationships/image" Target="../media/image69.jpeg"/><Relationship Id="rId1" Type="http://schemas.openxmlformats.org/officeDocument/2006/relationships/slideLayout" Target="../slideLayouts/slideLayout8.xml"/><Relationship Id="rId6" Type="http://schemas.openxmlformats.org/officeDocument/2006/relationships/customXml" Target="../ink/ink27.xml"/><Relationship Id="rId5" Type="http://schemas.openxmlformats.org/officeDocument/2006/relationships/image" Target="../media/image72.gif"/><Relationship Id="rId4" Type="http://schemas.openxmlformats.org/officeDocument/2006/relationships/image" Target="../media/image71.jpe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 Id="rId5" Type="http://schemas.openxmlformats.org/officeDocument/2006/relationships/image" Target="../media/image77.emf"/><Relationship Id="rId4" Type="http://schemas.openxmlformats.org/officeDocument/2006/relationships/customXml" Target="../ink/ink29.xml"/></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8.png"/><Relationship Id="rId1" Type="http://schemas.openxmlformats.org/officeDocument/2006/relationships/slideLayout" Target="../slideLayouts/slideLayout16.xml"/><Relationship Id="rId4" Type="http://schemas.openxmlformats.org/officeDocument/2006/relationships/image" Target="../media/image79.emf"/></Relationships>
</file>

<file path=ppt/slides/_rels/slide3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16.emf"/><Relationship Id="rId5" Type="http://schemas.openxmlformats.org/officeDocument/2006/relationships/customXml" Target="../ink/ink5.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5" Type="http://schemas.openxmlformats.org/officeDocument/2006/relationships/image" Target="../media/image23.emf"/><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0" y="3429000"/>
            <a:ext cx="6248400" cy="1219200"/>
          </a:xfrm>
        </p:spPr>
        <p:txBody>
          <a:bodyPr/>
          <a:lstStyle/>
          <a:p>
            <a:pPr algn="r" fontAlgn="auto">
              <a:spcAft>
                <a:spcPts val="0"/>
              </a:spcAft>
              <a:defRPr/>
            </a:pPr>
            <a:r>
              <a:rPr lang="en-US" sz="3200" dirty="0" smtClean="0"/>
              <a:t>Mechanisms and Robotics</a:t>
            </a:r>
            <a:br>
              <a:rPr lang="en-US" sz="3200" dirty="0" smtClean="0"/>
            </a:br>
            <a:r>
              <a:rPr lang="en-US" sz="3200" dirty="0"/>
              <a:t>	</a:t>
            </a:r>
            <a:r>
              <a:rPr lang="en-US" sz="3200" dirty="0" smtClean="0"/>
              <a:t>	</a:t>
            </a:r>
            <a:r>
              <a:rPr lang="en-IN" sz="3200" dirty="0" smtClean="0"/>
              <a:t> DE ES DM  ZG561</a:t>
            </a:r>
            <a:endParaRPr lang="en-US" sz="3200" dirty="0"/>
          </a:p>
        </p:txBody>
      </p:sp>
      <p:sp>
        <p:nvSpPr>
          <p:cNvPr id="15363" name="Content Placeholder 5"/>
          <p:cNvSpPr>
            <a:spLocks noGrp="1"/>
          </p:cNvSpPr>
          <p:nvPr>
            <p:ph sz="quarter" idx="13"/>
          </p:nvPr>
        </p:nvSpPr>
        <p:spPr>
          <a:xfrm>
            <a:off x="2667000" y="5410200"/>
            <a:ext cx="2209800" cy="533400"/>
          </a:xfrm>
        </p:spPr>
        <p:txBody>
          <a:bodyPr/>
          <a:lstStyle/>
          <a:p>
            <a:pPr algn="l">
              <a:spcBef>
                <a:spcPct val="0"/>
              </a:spcBef>
            </a:pPr>
            <a:r>
              <a:rPr lang="en-US" altLang="en-US" sz="3200" b="1" dirty="0" smtClean="0">
                <a:solidFill>
                  <a:srgbClr val="FF0000"/>
                </a:solidFill>
              </a:rPr>
              <a:t>Lecture -1</a:t>
            </a:r>
          </a:p>
        </p:txBody>
      </p:sp>
      <p:sp>
        <p:nvSpPr>
          <p:cNvPr id="4" name="Content Placeholder 5"/>
          <p:cNvSpPr txBox="1">
            <a:spLocks/>
          </p:cNvSpPr>
          <p:nvPr/>
        </p:nvSpPr>
        <p:spPr bwMode="auto">
          <a:xfrm>
            <a:off x="4876800" y="5410200"/>
            <a:ext cx="365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fontAlgn="base">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spcBef>
                <a:spcPct val="0"/>
              </a:spcBef>
            </a:pPr>
            <a:r>
              <a:rPr lang="en-US" altLang="en-US" smtClean="0"/>
              <a:t>Dr. Glynn John </a:t>
            </a:r>
          </a:p>
          <a:p>
            <a:pPr eaLnBrk="1" hangingPunct="1">
              <a:spcBef>
                <a:spcPct val="0"/>
              </a:spcBef>
            </a:pPr>
            <a:r>
              <a:rPr lang="en-US" altLang="en-US" smtClean="0"/>
              <a:t>Mechanical Engineering</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Applications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DA3E4C17-DD35-4A85-A46C-58CF9F5374CA}"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10</a:t>
            </a:fld>
            <a:endParaRPr lang="en-CA" altLang="en-US"/>
          </a:p>
        </p:txBody>
      </p:sp>
      <p:pic>
        <p:nvPicPr>
          <p:cNvPr id="7" name="Picture 6" descr="robot_soudeur.jpg"/>
          <p:cNvPicPr>
            <a:picLocks noChangeAspect="1"/>
          </p:cNvPicPr>
          <p:nvPr/>
        </p:nvPicPr>
        <p:blipFill>
          <a:blip r:embed="rId2"/>
          <a:stretch>
            <a:fillRect/>
          </a:stretch>
        </p:blipFill>
        <p:spPr>
          <a:xfrm>
            <a:off x="457200" y="1295400"/>
            <a:ext cx="3367721" cy="2438400"/>
          </a:xfrm>
          <a:prstGeom prst="rect">
            <a:avLst/>
          </a:prstGeom>
        </p:spPr>
      </p:pic>
      <p:pic>
        <p:nvPicPr>
          <p:cNvPr id="8" name="Picture 7" descr="arcweld.jpg"/>
          <p:cNvPicPr>
            <a:picLocks noChangeAspect="1"/>
          </p:cNvPicPr>
          <p:nvPr/>
        </p:nvPicPr>
        <p:blipFill>
          <a:blip r:embed="rId3"/>
          <a:stretch>
            <a:fillRect/>
          </a:stretch>
        </p:blipFill>
        <p:spPr>
          <a:xfrm>
            <a:off x="685800" y="3810000"/>
            <a:ext cx="2764177" cy="2667000"/>
          </a:xfrm>
          <a:prstGeom prst="rect">
            <a:avLst/>
          </a:prstGeom>
        </p:spPr>
      </p:pic>
      <p:pic>
        <p:nvPicPr>
          <p:cNvPr id="9" name="Picture 8" descr="weldingline_1.jpg"/>
          <p:cNvPicPr>
            <a:picLocks noChangeAspect="1"/>
          </p:cNvPicPr>
          <p:nvPr/>
        </p:nvPicPr>
        <p:blipFill>
          <a:blip r:embed="rId4"/>
          <a:stretch>
            <a:fillRect/>
          </a:stretch>
        </p:blipFill>
        <p:spPr>
          <a:xfrm>
            <a:off x="3881836" y="1371600"/>
            <a:ext cx="5077202" cy="4191000"/>
          </a:xfrm>
          <a:prstGeom prst="rect">
            <a:avLst/>
          </a:prstGeom>
        </p:spPr>
      </p:pic>
      <p:sp>
        <p:nvSpPr>
          <p:cNvPr id="10" name="TextBox 9"/>
          <p:cNvSpPr txBox="1"/>
          <p:nvPr/>
        </p:nvSpPr>
        <p:spPr>
          <a:xfrm>
            <a:off x="4724400" y="5791200"/>
            <a:ext cx="3505200" cy="369332"/>
          </a:xfrm>
          <a:prstGeom prst="rect">
            <a:avLst/>
          </a:prstGeom>
          <a:noFill/>
        </p:spPr>
        <p:txBody>
          <a:bodyPr wrap="square" rtlCol="0">
            <a:spAutoFit/>
          </a:bodyPr>
          <a:lstStyle/>
          <a:p>
            <a:r>
              <a:rPr lang="en-US" dirty="0" smtClean="0"/>
              <a:t>Robots Performing Arc Welding</a:t>
            </a:r>
            <a:endParaRPr lang="en-US"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074320" y="2197440"/>
              <a:ext cx="5804280" cy="3556080"/>
            </p14:xfrm>
          </p:contentPart>
        </mc:Choice>
        <mc:Fallback>
          <p:pic>
            <p:nvPicPr>
              <p:cNvPr id="3" name="Ink 2"/>
              <p:cNvPicPr/>
              <p:nvPr/>
            </p:nvPicPr>
            <p:blipFill>
              <a:blip r:embed="rId6"/>
              <a:stretch>
                <a:fillRect/>
              </a:stretch>
            </p:blipFill>
            <p:spPr>
              <a:xfrm>
                <a:off x="2066040" y="2182680"/>
                <a:ext cx="5829120" cy="3580920"/>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Applications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4A179B32-1C14-4276-9875-0E434F59FDDF}"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11</a:t>
            </a:fld>
            <a:endParaRPr lang="en-CA" altLang="en-US"/>
          </a:p>
        </p:txBody>
      </p:sp>
      <p:pic>
        <p:nvPicPr>
          <p:cNvPr id="7" name="Picture 6" descr="800px-BMW_Leipzig_MEDIA_050719_Download_Karosseriebau_max(1).jpg"/>
          <p:cNvPicPr>
            <a:picLocks noChangeAspect="1"/>
          </p:cNvPicPr>
          <p:nvPr/>
        </p:nvPicPr>
        <p:blipFill>
          <a:blip r:embed="rId2"/>
          <a:stretch>
            <a:fillRect/>
          </a:stretch>
        </p:blipFill>
        <p:spPr>
          <a:xfrm>
            <a:off x="1066800" y="1447800"/>
            <a:ext cx="6705600" cy="4475988"/>
          </a:xfrm>
          <a:prstGeom prst="rect">
            <a:avLst/>
          </a:prstGeom>
        </p:spPr>
      </p:pic>
      <p:sp>
        <p:nvSpPr>
          <p:cNvPr id="8" name="TextBox 7"/>
          <p:cNvSpPr txBox="1"/>
          <p:nvPr/>
        </p:nvSpPr>
        <p:spPr>
          <a:xfrm>
            <a:off x="2971800" y="6019800"/>
            <a:ext cx="3429000" cy="369332"/>
          </a:xfrm>
          <a:prstGeom prst="rect">
            <a:avLst/>
          </a:prstGeom>
          <a:noFill/>
        </p:spPr>
        <p:txBody>
          <a:bodyPr wrap="square" rtlCol="0">
            <a:spAutoFit/>
          </a:bodyPr>
          <a:lstStyle/>
          <a:p>
            <a:r>
              <a:rPr lang="en-US" dirty="0" smtClean="0"/>
              <a:t>Spot Welding Robots</a:t>
            </a:r>
            <a:endParaRPr lang="en-US"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05080" y="2477520"/>
              <a:ext cx="4176720" cy="2555280"/>
            </p14:xfrm>
          </p:contentPart>
        </mc:Choice>
        <mc:Fallback>
          <p:pic>
            <p:nvPicPr>
              <p:cNvPr id="3" name="Ink 2"/>
              <p:cNvPicPr/>
              <p:nvPr/>
            </p:nvPicPr>
            <p:blipFill>
              <a:blip r:embed="rId4"/>
              <a:stretch>
                <a:fillRect/>
              </a:stretch>
            </p:blipFill>
            <p:spPr>
              <a:xfrm>
                <a:off x="496800" y="2464200"/>
                <a:ext cx="4197960" cy="257220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Medical Applications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539D9901-51A0-4214-B2BF-BC610FCB7234}"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12</a:t>
            </a:fld>
            <a:endParaRPr lang="en-CA" altLang="en-US"/>
          </a:p>
        </p:txBody>
      </p:sp>
      <p:pic>
        <p:nvPicPr>
          <p:cNvPr id="7" name="Picture 6" descr="da-vinci-robotic-surgery-system-picture.jpg"/>
          <p:cNvPicPr>
            <a:picLocks noChangeAspect="1"/>
          </p:cNvPicPr>
          <p:nvPr/>
        </p:nvPicPr>
        <p:blipFill>
          <a:blip r:embed="rId2"/>
          <a:stretch>
            <a:fillRect/>
          </a:stretch>
        </p:blipFill>
        <p:spPr>
          <a:xfrm>
            <a:off x="304799" y="2362200"/>
            <a:ext cx="3314509" cy="3657600"/>
          </a:xfrm>
          <a:prstGeom prst="rect">
            <a:avLst/>
          </a:prstGeom>
        </p:spPr>
      </p:pic>
      <p:pic>
        <p:nvPicPr>
          <p:cNvPr id="8" name="Picture 7" descr="robotic_surgery.jpg"/>
          <p:cNvPicPr>
            <a:picLocks noChangeAspect="1"/>
          </p:cNvPicPr>
          <p:nvPr/>
        </p:nvPicPr>
        <p:blipFill>
          <a:blip r:embed="rId3"/>
          <a:stretch>
            <a:fillRect/>
          </a:stretch>
        </p:blipFill>
        <p:spPr>
          <a:xfrm>
            <a:off x="3886200" y="2362200"/>
            <a:ext cx="4972568" cy="3657600"/>
          </a:xfrm>
          <a:prstGeom prst="rect">
            <a:avLst/>
          </a:prstGeom>
        </p:spPr>
      </p:pic>
      <p:sp>
        <p:nvSpPr>
          <p:cNvPr id="9" name="TextBox 8"/>
          <p:cNvSpPr txBox="1"/>
          <p:nvPr/>
        </p:nvSpPr>
        <p:spPr>
          <a:xfrm>
            <a:off x="914400" y="6019800"/>
            <a:ext cx="2057400" cy="369332"/>
          </a:xfrm>
          <a:prstGeom prst="rect">
            <a:avLst/>
          </a:prstGeom>
          <a:noFill/>
        </p:spPr>
        <p:txBody>
          <a:bodyPr wrap="square" rtlCol="0">
            <a:spAutoFit/>
          </a:bodyPr>
          <a:lstStyle/>
          <a:p>
            <a:r>
              <a:rPr lang="en-US" dirty="0" smtClean="0"/>
              <a:t>Medical Robot</a:t>
            </a:r>
            <a:endParaRPr lang="en-US" dirty="0"/>
          </a:p>
        </p:txBody>
      </p:sp>
      <p:sp>
        <p:nvSpPr>
          <p:cNvPr id="10" name="TextBox 9"/>
          <p:cNvSpPr txBox="1"/>
          <p:nvPr/>
        </p:nvSpPr>
        <p:spPr>
          <a:xfrm>
            <a:off x="4724400" y="6019800"/>
            <a:ext cx="3048000" cy="381000"/>
          </a:xfrm>
          <a:prstGeom prst="rect">
            <a:avLst/>
          </a:prstGeom>
          <a:noFill/>
        </p:spPr>
        <p:txBody>
          <a:bodyPr wrap="square" rtlCol="0">
            <a:spAutoFit/>
          </a:bodyPr>
          <a:lstStyle/>
          <a:p>
            <a:r>
              <a:rPr lang="en-US" dirty="0" smtClean="0"/>
              <a:t>Robot Performing Surgery</a:t>
            </a:r>
            <a:endParaRPr lang="en-US" dirty="0"/>
          </a:p>
        </p:txBody>
      </p:sp>
      <p:sp>
        <p:nvSpPr>
          <p:cNvPr id="11" name="Rectangle 10"/>
          <p:cNvSpPr/>
          <p:nvPr/>
        </p:nvSpPr>
        <p:spPr>
          <a:xfrm>
            <a:off x="304800" y="1371600"/>
            <a:ext cx="8458200" cy="872034"/>
          </a:xfrm>
          <a:prstGeom prst="rect">
            <a:avLst/>
          </a:prstGeom>
        </p:spPr>
        <p:txBody>
          <a:bodyPr wrap="square">
            <a:spAutoFit/>
          </a:bodyPr>
          <a:lstStyle/>
          <a:p>
            <a:pPr algn="just">
              <a:lnSpc>
                <a:spcPct val="150000"/>
              </a:lnSpc>
            </a:pPr>
            <a:r>
              <a:rPr lang="en-US" altLang="en-US" b="1" dirty="0" smtClean="0"/>
              <a:t>Robotic system called </a:t>
            </a:r>
            <a:r>
              <a:rPr lang="en-US" altLang="en-US" b="1" dirty="0" err="1" smtClean="0"/>
              <a:t>Da</a:t>
            </a:r>
            <a:r>
              <a:rPr lang="en-US" altLang="en-US" b="1" dirty="0" smtClean="0"/>
              <a:t> Vinci, used for heart surgery, programmed to follow the surgeon’s hand movements accurately without any tremors.</a:t>
            </a:r>
            <a:endParaRPr lang="en-US"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lstStyle/>
          <a:p>
            <a:r>
              <a:rPr lang="en-US" dirty="0" smtClean="0"/>
              <a:t>Search and Rescue Applications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EE5B2596-EF94-46C2-AC9B-DDE4310D9336}"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13</a:t>
            </a:fld>
            <a:endParaRPr lang="en-CA" altLang="en-US"/>
          </a:p>
        </p:txBody>
      </p:sp>
      <p:pic>
        <p:nvPicPr>
          <p:cNvPr id="7" name="Picture 6" descr="search-and-rescue-robots-at-robocup-2009-12144-0.jpg"/>
          <p:cNvPicPr>
            <a:picLocks noChangeAspect="1"/>
          </p:cNvPicPr>
          <p:nvPr/>
        </p:nvPicPr>
        <p:blipFill>
          <a:blip r:embed="rId2"/>
          <a:stretch>
            <a:fillRect/>
          </a:stretch>
        </p:blipFill>
        <p:spPr>
          <a:xfrm>
            <a:off x="381000" y="1447800"/>
            <a:ext cx="3962400" cy="2232127"/>
          </a:xfrm>
          <a:prstGeom prst="rect">
            <a:avLst/>
          </a:prstGeom>
        </p:spPr>
      </p:pic>
      <p:sp>
        <p:nvSpPr>
          <p:cNvPr id="9" name="TextBox 8"/>
          <p:cNvSpPr txBox="1"/>
          <p:nvPr/>
        </p:nvSpPr>
        <p:spPr>
          <a:xfrm>
            <a:off x="381000" y="3733800"/>
            <a:ext cx="4419600" cy="369332"/>
          </a:xfrm>
          <a:prstGeom prst="rect">
            <a:avLst/>
          </a:prstGeom>
          <a:noFill/>
        </p:spPr>
        <p:txBody>
          <a:bodyPr wrap="square" rtlCol="0">
            <a:spAutoFit/>
          </a:bodyPr>
          <a:lstStyle/>
          <a:p>
            <a:r>
              <a:rPr lang="en-US" dirty="0" smtClean="0"/>
              <a:t>A robot picking a suitcase from a car</a:t>
            </a:r>
            <a:endParaRPr lang="en-US" dirty="0"/>
          </a:p>
        </p:txBody>
      </p:sp>
      <p:sp>
        <p:nvSpPr>
          <p:cNvPr id="10" name="Rectangle 9"/>
          <p:cNvSpPr/>
          <p:nvPr/>
        </p:nvSpPr>
        <p:spPr>
          <a:xfrm>
            <a:off x="381000" y="4038600"/>
            <a:ext cx="2459328" cy="261610"/>
          </a:xfrm>
          <a:prstGeom prst="rect">
            <a:avLst/>
          </a:prstGeom>
        </p:spPr>
        <p:txBody>
          <a:bodyPr wrap="none">
            <a:spAutoFit/>
          </a:bodyPr>
          <a:lstStyle/>
          <a:p>
            <a:r>
              <a:rPr lang="en-US" sz="1100" dirty="0" smtClean="0"/>
              <a:t>Image Source: https://newatlas.com/</a:t>
            </a:r>
            <a:endParaRPr lang="en-US" sz="1100" dirty="0"/>
          </a:p>
        </p:txBody>
      </p:sp>
      <p:sp>
        <p:nvSpPr>
          <p:cNvPr id="11" name="Rectangle 10"/>
          <p:cNvSpPr/>
          <p:nvPr/>
        </p:nvSpPr>
        <p:spPr>
          <a:xfrm>
            <a:off x="6019800" y="4394200"/>
            <a:ext cx="2578911" cy="276999"/>
          </a:xfrm>
          <a:prstGeom prst="rect">
            <a:avLst/>
          </a:prstGeom>
        </p:spPr>
        <p:txBody>
          <a:bodyPr wrap="square">
            <a:spAutoFit/>
          </a:bodyPr>
          <a:lstStyle/>
          <a:p>
            <a:r>
              <a:rPr lang="en-US" sz="1200" dirty="0" smtClean="0"/>
              <a:t>Source: www.army-technology.com</a:t>
            </a:r>
            <a:endParaRPr lang="en-US" sz="1200" dirty="0"/>
          </a:p>
        </p:txBody>
      </p:sp>
      <p:pic>
        <p:nvPicPr>
          <p:cNvPr id="12" name="Picture 11" descr="1-image-45.jpg"/>
          <p:cNvPicPr>
            <a:picLocks noChangeAspect="1"/>
          </p:cNvPicPr>
          <p:nvPr/>
        </p:nvPicPr>
        <p:blipFill>
          <a:blip r:embed="rId3"/>
          <a:stretch>
            <a:fillRect/>
          </a:stretch>
        </p:blipFill>
        <p:spPr>
          <a:xfrm>
            <a:off x="5181600" y="1371600"/>
            <a:ext cx="3962400" cy="2641600"/>
          </a:xfrm>
          <a:prstGeom prst="rect">
            <a:avLst/>
          </a:prstGeom>
        </p:spPr>
      </p:pic>
      <p:sp>
        <p:nvSpPr>
          <p:cNvPr id="13" name="TextBox 12"/>
          <p:cNvSpPr txBox="1"/>
          <p:nvPr/>
        </p:nvSpPr>
        <p:spPr>
          <a:xfrm>
            <a:off x="5029200" y="4038600"/>
            <a:ext cx="4419600" cy="369332"/>
          </a:xfrm>
          <a:prstGeom prst="rect">
            <a:avLst/>
          </a:prstGeom>
          <a:noFill/>
        </p:spPr>
        <p:txBody>
          <a:bodyPr wrap="square" rtlCol="0">
            <a:spAutoFit/>
          </a:bodyPr>
          <a:lstStyle/>
          <a:p>
            <a:r>
              <a:rPr lang="en-US" dirty="0" err="1" smtClean="0"/>
              <a:t>Pacbot</a:t>
            </a:r>
            <a:r>
              <a:rPr lang="en-US" dirty="0" smtClean="0"/>
              <a:t> – A Robot for military applications</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167" y="4297281"/>
            <a:ext cx="3124200" cy="2151918"/>
          </a:xfrm>
          <a:prstGeom prst="rect">
            <a:avLst/>
          </a:prstGeom>
        </p:spPr>
      </p:pic>
      <p:sp>
        <p:nvSpPr>
          <p:cNvPr id="15" name="Rectangle 14"/>
          <p:cNvSpPr/>
          <p:nvPr/>
        </p:nvSpPr>
        <p:spPr>
          <a:xfrm>
            <a:off x="5334000" y="6172200"/>
            <a:ext cx="1798441" cy="276999"/>
          </a:xfrm>
          <a:prstGeom prst="rect">
            <a:avLst/>
          </a:prstGeom>
        </p:spPr>
        <p:txBody>
          <a:bodyPr wrap="none">
            <a:spAutoFit/>
          </a:bodyPr>
          <a:lstStyle/>
          <a:p>
            <a:r>
              <a:rPr lang="en-US" sz="1200" dirty="0" smtClean="0"/>
              <a:t>https://www.qinetiq.com</a:t>
            </a:r>
            <a:endParaRPr lang="en-US" sz="1200" dirty="0"/>
          </a:p>
        </p:txBody>
      </p:sp>
      <p:sp>
        <p:nvSpPr>
          <p:cNvPr id="16" name="TextBox 15"/>
          <p:cNvSpPr txBox="1"/>
          <p:nvPr/>
        </p:nvSpPr>
        <p:spPr>
          <a:xfrm>
            <a:off x="5334000" y="5562600"/>
            <a:ext cx="3352800" cy="646331"/>
          </a:xfrm>
          <a:prstGeom prst="rect">
            <a:avLst/>
          </a:prstGeom>
          <a:noFill/>
        </p:spPr>
        <p:txBody>
          <a:bodyPr wrap="square" rtlCol="0">
            <a:spAutoFit/>
          </a:bodyPr>
          <a:lstStyle/>
          <a:p>
            <a:r>
              <a:rPr lang="en-US" dirty="0" smtClean="0"/>
              <a:t>A robot used for disposing explosive ordnance</a:t>
            </a:r>
            <a:endParaRPr lang="en-US"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213920" y="1390320"/>
              <a:ext cx="7648920" cy="3062520"/>
            </p14:xfrm>
          </p:contentPart>
        </mc:Choice>
        <mc:Fallback>
          <p:pic>
            <p:nvPicPr>
              <p:cNvPr id="3" name="Ink 2"/>
              <p:cNvPicPr/>
              <p:nvPr/>
            </p:nvPicPr>
            <p:blipFill>
              <a:blip r:embed="rId6"/>
              <a:stretch>
                <a:fillRect/>
              </a:stretch>
            </p:blipFill>
            <p:spPr>
              <a:xfrm>
                <a:off x="1204560" y="1382040"/>
                <a:ext cx="7670160" cy="307800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and Rescue Applications</a:t>
            </a:r>
            <a:endParaRPr lang="en-US" dirty="0"/>
          </a:p>
        </p:txBody>
      </p:sp>
      <p:sp>
        <p:nvSpPr>
          <p:cNvPr id="3" name="Content Placeholder 2"/>
          <p:cNvSpPr>
            <a:spLocks noGrp="1"/>
          </p:cNvSpPr>
          <p:nvPr>
            <p:ph sz="quarter" idx="1"/>
          </p:nvPr>
        </p:nvSpPr>
        <p:spPr/>
        <p:txBody>
          <a:bodyPr/>
          <a:lstStyle/>
          <a:p>
            <a:endParaRPr lang="en-US"/>
          </a:p>
        </p:txBody>
      </p:sp>
      <p:sp>
        <p:nvSpPr>
          <p:cNvPr id="4" name="Date Placeholder 3"/>
          <p:cNvSpPr>
            <a:spLocks noGrp="1"/>
          </p:cNvSpPr>
          <p:nvPr>
            <p:ph type="dt" sz="half" idx="10"/>
          </p:nvPr>
        </p:nvSpPr>
        <p:spPr>
          <a:xfrm>
            <a:off x="457200" y="6477000"/>
            <a:ext cx="2133600" cy="365125"/>
          </a:xfrm>
        </p:spPr>
        <p:txBody>
          <a:bodyPr/>
          <a:lstStyle/>
          <a:p>
            <a:pPr>
              <a:defRPr/>
            </a:pPr>
            <a:fld id="{2803DBDF-30BB-48B7-9000-250F4C345E80}"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14</a:t>
            </a:fld>
            <a:endParaRPr lang="en-CA" altLang="en-US"/>
          </a:p>
        </p:txBody>
      </p:sp>
      <p:pic>
        <p:nvPicPr>
          <p:cNvPr id="7" name="Content Placeholder 3" descr="Flickr_-_The_U_S__Army_-_iRobot_PackBot.jpg"/>
          <p:cNvPicPr>
            <a:picLocks noChangeAspect="1"/>
          </p:cNvPicPr>
          <p:nvPr/>
        </p:nvPicPr>
        <p:blipFill>
          <a:blip r:embed="rId2" cstate="print"/>
          <a:stretch>
            <a:fillRect/>
          </a:stretch>
        </p:blipFill>
        <p:spPr bwMode="auto">
          <a:xfrm>
            <a:off x="304800" y="1371600"/>
            <a:ext cx="519704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ackbot-scout.jpg"/>
          <p:cNvPicPr>
            <a:picLocks noChangeAspect="1"/>
          </p:cNvPicPr>
          <p:nvPr/>
        </p:nvPicPr>
        <p:blipFill>
          <a:blip r:embed="rId3"/>
          <a:stretch>
            <a:fillRect/>
          </a:stretch>
        </p:blipFill>
        <p:spPr>
          <a:xfrm>
            <a:off x="5638800" y="1371600"/>
            <a:ext cx="3048000" cy="3556000"/>
          </a:xfrm>
          <a:prstGeom prst="rect">
            <a:avLst/>
          </a:prstGeom>
        </p:spPr>
      </p:pic>
      <p:pic>
        <p:nvPicPr>
          <p:cNvPr id="9" name="Picture 8" descr="PackBot_510.jpg"/>
          <p:cNvPicPr>
            <a:picLocks noChangeAspect="1"/>
          </p:cNvPicPr>
          <p:nvPr/>
        </p:nvPicPr>
        <p:blipFill>
          <a:blip r:embed="rId4"/>
          <a:stretch>
            <a:fillRect/>
          </a:stretch>
        </p:blipFill>
        <p:spPr>
          <a:xfrm>
            <a:off x="1371600" y="4953000"/>
            <a:ext cx="2159000" cy="1678623"/>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p14:cNvContentPartPr/>
              <p14:nvPr/>
            </p14:nvContentPartPr>
            <p14:xfrm>
              <a:off x="5708160" y="2657520"/>
              <a:ext cx="321480" cy="132480"/>
            </p14:xfrm>
          </p:contentPart>
        </mc:Choice>
        <mc:Fallback>
          <p:pic>
            <p:nvPicPr>
              <p:cNvPr id="10" name="Ink 9"/>
              <p:cNvPicPr/>
              <p:nvPr/>
            </p:nvPicPr>
            <p:blipFill>
              <a:blip r:embed="rId6"/>
              <a:stretch>
                <a:fillRect/>
              </a:stretch>
            </p:blipFill>
            <p:spPr>
              <a:xfrm>
                <a:off x="5701680" y="2652120"/>
                <a:ext cx="333360" cy="14436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Industrial Robot - History</a:t>
            </a:r>
            <a:endParaRPr lang="en-US" dirty="0"/>
          </a:p>
        </p:txBody>
      </p:sp>
      <p:sp>
        <p:nvSpPr>
          <p:cNvPr id="3" name="Content Placeholder 2"/>
          <p:cNvSpPr>
            <a:spLocks noGrp="1"/>
          </p:cNvSpPr>
          <p:nvPr>
            <p:ph sz="quarter" idx="1"/>
          </p:nvPr>
        </p:nvSpPr>
        <p:spPr>
          <a:xfrm>
            <a:off x="457200" y="1447800"/>
            <a:ext cx="8229600" cy="4709160"/>
          </a:xfrm>
        </p:spPr>
        <p:txBody>
          <a:bodyPr/>
          <a:lstStyle/>
          <a:p>
            <a:pPr algn="just">
              <a:buFont typeface="Wingdings" pitchFamily="2" charset="2"/>
              <a:buChar char="v"/>
            </a:pPr>
            <a:r>
              <a:rPr lang="en-US" sz="2400" b="1" dirty="0" smtClean="0"/>
              <a:t>The </a:t>
            </a:r>
            <a:r>
              <a:rPr lang="en-US" sz="2400" b="1" dirty="0" err="1" smtClean="0"/>
              <a:t>Unimate</a:t>
            </a:r>
            <a:r>
              <a:rPr lang="en-US" sz="2400" b="1" dirty="0" smtClean="0"/>
              <a:t> was the very first industrial robot</a:t>
            </a:r>
            <a:r>
              <a:rPr lang="en-US" sz="2400" dirty="0" smtClean="0"/>
              <a:t>. </a:t>
            </a:r>
          </a:p>
          <a:p>
            <a:pPr algn="just">
              <a:buFont typeface="Wingdings" pitchFamily="2" charset="2"/>
              <a:buChar char="v"/>
            </a:pPr>
            <a:r>
              <a:rPr lang="en-US" sz="2400" dirty="0" smtClean="0"/>
              <a:t>Conceived from a design for a mechanical arm patented in 1954 (granted in 1961) by American inventor George </a:t>
            </a:r>
            <a:r>
              <a:rPr lang="en-US" sz="2400" dirty="0" err="1" smtClean="0"/>
              <a:t>Devol</a:t>
            </a:r>
            <a:r>
              <a:rPr lang="en-US" sz="2400" dirty="0" smtClean="0"/>
              <a:t> </a:t>
            </a:r>
          </a:p>
          <a:p>
            <a:pPr algn="just">
              <a:buFont typeface="Wingdings" pitchFamily="2" charset="2"/>
              <a:buChar char="v"/>
            </a:pPr>
            <a:r>
              <a:rPr lang="en-US" sz="2400" dirty="0" smtClean="0"/>
              <a:t>The </a:t>
            </a:r>
            <a:r>
              <a:rPr lang="en-US" sz="2400" dirty="0" err="1" smtClean="0"/>
              <a:t>Unimate</a:t>
            </a:r>
            <a:r>
              <a:rPr lang="en-US" sz="2400" dirty="0" smtClean="0"/>
              <a:t> was developed as a result of the foresight and business acumen of </a:t>
            </a:r>
            <a:r>
              <a:rPr lang="en-US" sz="2400" b="1" dirty="0" smtClean="0"/>
              <a:t>Joseph </a:t>
            </a:r>
            <a:r>
              <a:rPr lang="en-US" sz="2400" b="1" dirty="0" err="1" smtClean="0"/>
              <a:t>Engelberger</a:t>
            </a:r>
            <a:r>
              <a:rPr lang="en-US" sz="2400" b="1" dirty="0" smtClean="0"/>
              <a:t> - the Father of Robotics</a:t>
            </a:r>
            <a:r>
              <a:rPr lang="en-US" sz="2400" dirty="0" smtClean="0"/>
              <a:t>.</a:t>
            </a:r>
          </a:p>
          <a:p>
            <a:pPr algn="just">
              <a:buFont typeface="Wingdings" pitchFamily="2" charset="2"/>
              <a:buChar char="v"/>
            </a:pPr>
            <a:r>
              <a:rPr lang="en-US" sz="2400" dirty="0" smtClean="0"/>
              <a:t>In 1961 </a:t>
            </a:r>
            <a:r>
              <a:rPr lang="en-US" sz="2400" dirty="0" err="1" smtClean="0"/>
              <a:t>Engelberger</a:t>
            </a:r>
            <a:r>
              <a:rPr lang="en-US" sz="2400" dirty="0" smtClean="0"/>
              <a:t> established </a:t>
            </a:r>
            <a:r>
              <a:rPr lang="en-US" sz="2400" dirty="0" err="1" smtClean="0"/>
              <a:t>Unimation</a:t>
            </a:r>
            <a:r>
              <a:rPr lang="en-US" sz="2400" dirty="0" smtClean="0"/>
              <a:t>, Inc., a </a:t>
            </a:r>
            <a:r>
              <a:rPr lang="en-US" sz="2400" dirty="0" err="1" smtClean="0"/>
              <a:t>Condec</a:t>
            </a:r>
            <a:r>
              <a:rPr lang="en-US" sz="2400" dirty="0" smtClean="0"/>
              <a:t> Corp. company in Danbury, Connecticut, to develop the business in the newly established robotics industry he created. </a:t>
            </a:r>
            <a:endParaRPr lang="en-US" sz="24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376920" y="1054800"/>
              <a:ext cx="8201160" cy="3574800"/>
            </p14:xfrm>
          </p:contentPart>
        </mc:Choice>
        <mc:Fallback>
          <p:pic>
            <p:nvPicPr>
              <p:cNvPr id="7" name="Ink 6"/>
              <p:cNvPicPr/>
              <p:nvPr/>
            </p:nvPicPr>
            <p:blipFill>
              <a:blip r:embed="rId3"/>
              <a:stretch>
                <a:fillRect/>
              </a:stretch>
            </p:blipFill>
            <p:spPr>
              <a:xfrm>
                <a:off x="361800" y="1039320"/>
                <a:ext cx="8228520" cy="360432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Industrial Robot - History</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13" name="TextBox 12"/>
          <p:cNvSpPr txBox="1"/>
          <p:nvPr/>
        </p:nvSpPr>
        <p:spPr>
          <a:xfrm>
            <a:off x="62752" y="6019800"/>
            <a:ext cx="4267200" cy="246221"/>
          </a:xfrm>
          <a:prstGeom prst="rect">
            <a:avLst/>
          </a:prstGeom>
          <a:noFill/>
        </p:spPr>
        <p:txBody>
          <a:bodyPr wrap="square" rtlCol="0">
            <a:spAutoFit/>
          </a:bodyPr>
          <a:lstStyle/>
          <a:p>
            <a:r>
              <a:rPr lang="en-IN" sz="1000" dirty="0" smtClean="0"/>
              <a:t>Source: Industrial Robotics by </a:t>
            </a:r>
            <a:r>
              <a:rPr lang="en-IN" sz="1000" dirty="0" err="1" smtClean="0"/>
              <a:t>Mikell</a:t>
            </a:r>
            <a:r>
              <a:rPr lang="en-IN" sz="1000" dirty="0" smtClean="0"/>
              <a:t> P. </a:t>
            </a:r>
            <a:r>
              <a:rPr lang="en-IN" sz="1000" dirty="0" err="1" smtClean="0"/>
              <a:t>Groover</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4" y="1675563"/>
            <a:ext cx="6041292" cy="282054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75" y="4279309"/>
            <a:ext cx="3350203" cy="2194456"/>
          </a:xfrm>
          <a:prstGeom prst="rect">
            <a:avLst/>
          </a:prstGeom>
        </p:spPr>
      </p:pic>
      <p:pic>
        <p:nvPicPr>
          <p:cNvPr id="10" name="Content Placeholder 9"/>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a:off x="5788461" y="1110060"/>
            <a:ext cx="3359168" cy="2813517"/>
          </a:xfr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713960" y="1050120"/>
              <a:ext cx="7190280" cy="5127480"/>
            </p14:xfrm>
          </p:contentPart>
        </mc:Choice>
        <mc:Fallback>
          <p:pic>
            <p:nvPicPr>
              <p:cNvPr id="3" name="Ink 2"/>
              <p:cNvPicPr/>
              <p:nvPr/>
            </p:nvPicPr>
            <p:blipFill>
              <a:blip r:embed="rId6"/>
              <a:stretch>
                <a:fillRect/>
              </a:stretch>
            </p:blipFill>
            <p:spPr>
              <a:xfrm>
                <a:off x="1707480" y="1033560"/>
                <a:ext cx="7213320" cy="5153760"/>
              </a:xfrm>
              <a:prstGeom prst="rect">
                <a:avLst/>
              </a:prstGeom>
            </p:spPr>
          </p:pic>
        </mc:Fallback>
      </mc:AlternateContent>
    </p:spTree>
    <p:extLst>
      <p:ext uri="{BB962C8B-B14F-4D97-AF65-F5344CB8AC3E}">
        <p14:creationId xmlns:p14="http://schemas.microsoft.com/office/powerpoint/2010/main" val="2845915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2400" y="1295400"/>
            <a:ext cx="8763000" cy="1200329"/>
          </a:xfrm>
          <a:prstGeom prst="rect">
            <a:avLst/>
          </a:prstGeom>
          <a:noFill/>
          <a:ln w="9525">
            <a:noFill/>
            <a:miter lim="800000"/>
            <a:headEnd/>
            <a:tailEnd/>
          </a:ln>
        </p:spPr>
        <p:txBody>
          <a:bodyPr>
            <a:spAutoFit/>
          </a:bodyPr>
          <a:lstStyle/>
          <a:p>
            <a:pPr algn="just">
              <a:lnSpc>
                <a:spcPct val="150000"/>
              </a:lnSpc>
              <a:buFont typeface="Wingdings" pitchFamily="2" charset="2"/>
              <a:buChar char="v"/>
            </a:pPr>
            <a:r>
              <a:rPr lang="en-US" altLang="en-US" sz="2400" b="1" dirty="0"/>
              <a:t> First industrial </a:t>
            </a:r>
            <a:r>
              <a:rPr lang="en-US" altLang="en-US" sz="2400" b="1" dirty="0" smtClean="0"/>
              <a:t>Robot produced </a:t>
            </a:r>
            <a:r>
              <a:rPr lang="en-US" altLang="en-US" sz="2400" b="1" dirty="0"/>
              <a:t>by </a:t>
            </a:r>
            <a:r>
              <a:rPr lang="en-US" altLang="en-US" sz="2400" b="1" dirty="0" err="1" smtClean="0"/>
              <a:t>Unimation</a:t>
            </a:r>
            <a:r>
              <a:rPr lang="en-US" altLang="en-US" sz="2400" b="1" dirty="0" smtClean="0"/>
              <a:t> </a:t>
            </a:r>
            <a:r>
              <a:rPr lang="en-US" altLang="en-US" sz="2400" b="1" dirty="0"/>
              <a:t>was installed </a:t>
            </a:r>
            <a:r>
              <a:rPr lang="en-US" altLang="en-US" sz="2400" b="1" dirty="0" smtClean="0"/>
              <a:t>in  General </a:t>
            </a:r>
            <a:r>
              <a:rPr lang="en-US" altLang="en-US" sz="2400" b="1" dirty="0"/>
              <a:t>Motors, USA in 1961.</a:t>
            </a:r>
            <a:endParaRPr lang="en-US" altLang="en-US" sz="2400" dirty="0"/>
          </a:p>
        </p:txBody>
      </p:sp>
      <p:pic>
        <p:nvPicPr>
          <p:cNvPr id="1026" name="Picture 2" descr="Image result for unimate robot"/>
          <p:cNvPicPr>
            <a:picLocks noChangeAspect="1" noChangeArrowheads="1"/>
          </p:cNvPicPr>
          <p:nvPr/>
        </p:nvPicPr>
        <p:blipFill>
          <a:blip r:embed="rId2"/>
          <a:srcRect/>
          <a:stretch>
            <a:fillRect/>
          </a:stretch>
        </p:blipFill>
        <p:spPr bwMode="auto">
          <a:xfrm>
            <a:off x="1127125" y="2579688"/>
            <a:ext cx="7254875" cy="3744912"/>
          </a:xfrm>
          <a:prstGeom prst="rect">
            <a:avLst/>
          </a:prstGeom>
          <a:noFill/>
          <a:ln w="9525">
            <a:noFill/>
            <a:miter lim="800000"/>
            <a:headEnd/>
            <a:tailEnd/>
          </a:ln>
        </p:spPr>
      </p:pic>
      <p:sp>
        <p:nvSpPr>
          <p:cNvPr id="4"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smtClean="0">
                <a:ln>
                  <a:noFill/>
                </a:ln>
                <a:solidFill>
                  <a:schemeClr val="tx1"/>
                </a:solidFill>
                <a:effectLst/>
                <a:uLnTx/>
                <a:uFillTx/>
                <a:latin typeface="Arial" pitchFamily="34" charset="0"/>
                <a:ea typeface="+mj-ea"/>
                <a:cs typeface="Arial" pitchFamily="34" charset="0"/>
              </a:rPr>
              <a:t>Industrial Robot - History</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37880" y="1381320"/>
              <a:ext cx="6091920" cy="1069560"/>
            </p14:xfrm>
          </p:contentPart>
        </mc:Choice>
        <mc:Fallback>
          <p:pic>
            <p:nvPicPr>
              <p:cNvPr id="2" name="Ink 1"/>
              <p:cNvPicPr/>
              <p:nvPr/>
            </p:nvPicPr>
            <p:blipFill>
              <a:blip r:embed="rId4"/>
              <a:stretch>
                <a:fillRect/>
              </a:stretch>
            </p:blipFill>
            <p:spPr>
              <a:xfrm>
                <a:off x="1926720" y="1365480"/>
                <a:ext cx="6119280" cy="1098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randombar(horizontal)">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852862" y="1524000"/>
            <a:ext cx="5038725" cy="1569660"/>
          </a:xfrm>
          <a:prstGeom prst="rect">
            <a:avLst/>
          </a:prstGeom>
          <a:noFill/>
          <a:ln w="9525">
            <a:noFill/>
            <a:miter lim="800000"/>
            <a:headEnd/>
            <a:tailEnd/>
          </a:ln>
        </p:spPr>
        <p:txBody>
          <a:bodyPr wrap="square">
            <a:spAutoFit/>
          </a:bodyPr>
          <a:lstStyle/>
          <a:p>
            <a:pPr algn="just">
              <a:spcAft>
                <a:spcPts val="1800"/>
              </a:spcAft>
            </a:pPr>
            <a:r>
              <a:rPr lang="en-US" altLang="en-US" sz="2400" b="1" dirty="0" err="1" smtClean="0"/>
              <a:t>Unimation</a:t>
            </a:r>
            <a:r>
              <a:rPr lang="en-US" altLang="en-US" sz="2400" b="1" dirty="0"/>
              <a:t> </a:t>
            </a:r>
            <a:r>
              <a:rPr lang="en-US" altLang="en-US" sz="2400" b="1" dirty="0" smtClean="0"/>
              <a:t>also manufactured  </a:t>
            </a:r>
            <a:r>
              <a:rPr lang="en-US" altLang="en-US" sz="2400" b="1" dirty="0"/>
              <a:t>Programmable Universal Machine for Assembly (PUMA robot).</a:t>
            </a:r>
            <a:endParaRPr lang="en-US" altLang="en-US" sz="2400" dirty="0"/>
          </a:p>
        </p:txBody>
      </p:sp>
      <p:pic>
        <p:nvPicPr>
          <p:cNvPr id="9218" name="Picture 2" descr="http://www.prsrobots.com/p260.JPG"/>
          <p:cNvPicPr>
            <a:picLocks noChangeAspect="1" noChangeArrowheads="1"/>
          </p:cNvPicPr>
          <p:nvPr/>
        </p:nvPicPr>
        <p:blipFill>
          <a:blip r:embed="rId2"/>
          <a:srcRect/>
          <a:stretch>
            <a:fillRect/>
          </a:stretch>
        </p:blipFill>
        <p:spPr bwMode="auto">
          <a:xfrm>
            <a:off x="304800" y="1524000"/>
            <a:ext cx="3548063" cy="4892675"/>
          </a:xfrm>
          <a:prstGeom prst="rect">
            <a:avLst/>
          </a:prstGeom>
          <a:noFill/>
          <a:ln w="9525">
            <a:noFill/>
            <a:miter lim="800000"/>
            <a:headEnd/>
            <a:tailEnd/>
          </a:ln>
        </p:spPr>
      </p:pic>
      <p:sp>
        <p:nvSpPr>
          <p:cNvPr id="5"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Industrial Robot - History</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61880" y="2719080"/>
              <a:ext cx="5604480" cy="1007280"/>
            </p14:xfrm>
          </p:contentPart>
        </mc:Choice>
        <mc:Fallback>
          <p:pic>
            <p:nvPicPr>
              <p:cNvPr id="2" name="Ink 1"/>
              <p:cNvPicPr/>
              <p:nvPr/>
            </p:nvPicPr>
            <p:blipFill>
              <a:blip r:embed="rId4"/>
              <a:stretch>
                <a:fillRect/>
              </a:stretch>
            </p:blipFill>
            <p:spPr>
              <a:xfrm>
                <a:off x="3152160" y="2710800"/>
                <a:ext cx="5627160" cy="1025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barn(inVertical)">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prsrobots.com/p560.JPG"/>
          <p:cNvPicPr>
            <a:picLocks noChangeAspect="1" noChangeArrowheads="1"/>
          </p:cNvPicPr>
          <p:nvPr/>
        </p:nvPicPr>
        <p:blipFill>
          <a:blip r:embed="rId2"/>
          <a:srcRect/>
          <a:stretch>
            <a:fillRect/>
          </a:stretch>
        </p:blipFill>
        <p:spPr bwMode="auto">
          <a:xfrm>
            <a:off x="76200" y="1447800"/>
            <a:ext cx="6553200" cy="4708525"/>
          </a:xfrm>
          <a:prstGeom prst="rect">
            <a:avLst/>
          </a:prstGeom>
          <a:noFill/>
          <a:ln w="9525">
            <a:noFill/>
            <a:miter lim="800000"/>
            <a:headEnd/>
            <a:tailEnd/>
          </a:ln>
        </p:spPr>
      </p:pic>
      <p:sp>
        <p:nvSpPr>
          <p:cNvPr id="4" name="Rectangle 3"/>
          <p:cNvSpPr/>
          <p:nvPr/>
        </p:nvSpPr>
        <p:spPr>
          <a:xfrm>
            <a:off x="3886200" y="1577975"/>
            <a:ext cx="5257800" cy="2308225"/>
          </a:xfrm>
          <a:prstGeom prst="rect">
            <a:avLst/>
          </a:prstGeom>
        </p:spPr>
        <p:txBody>
          <a:bodyPr>
            <a:spAutoFit/>
          </a:bodyPr>
          <a:lstStyle/>
          <a:p>
            <a:pPr algn="just">
              <a:defRPr/>
            </a:pPr>
            <a:r>
              <a:rPr lang="en-US" sz="2400" b="1" dirty="0">
                <a:latin typeface="Arial" panose="020B0604020202020204" pitchFamily="34" charset="0"/>
                <a:cs typeface="Arial" panose="020B0604020202020204" pitchFamily="34" charset="0"/>
              </a:rPr>
              <a:t>A compact and computer-controlled robot for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high speed,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close-tolerance assembly,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light materials handling, and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inspection applications.</a:t>
            </a:r>
            <a:endParaRPr lang="en-US" sz="2400" dirty="0">
              <a:latin typeface="Arial" panose="020B0604020202020204" pitchFamily="34" charset="0"/>
              <a:cs typeface="Arial" panose="020B0604020202020204" pitchFamily="34" charset="0"/>
            </a:endParaRPr>
          </a:p>
        </p:txBody>
      </p:sp>
      <p:sp>
        <p:nvSpPr>
          <p:cNvPr id="5"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Industrial Robot - History</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163040" y="1996560"/>
              <a:ext cx="4703760" cy="1204200"/>
            </p14:xfrm>
          </p:contentPart>
        </mc:Choice>
        <mc:Fallback>
          <p:pic>
            <p:nvPicPr>
              <p:cNvPr id="2" name="Ink 1"/>
              <p:cNvPicPr/>
              <p:nvPr/>
            </p:nvPicPr>
            <p:blipFill>
              <a:blip r:embed="rId4"/>
              <a:stretch>
                <a:fillRect/>
              </a:stretch>
            </p:blipFill>
            <p:spPr>
              <a:xfrm>
                <a:off x="4151880" y="1986840"/>
                <a:ext cx="4725360" cy="1225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right)">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right)">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right)">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right)">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28600" y="228600"/>
            <a:ext cx="8712200" cy="1014413"/>
          </a:xfrm>
        </p:spPr>
        <p:txBody>
          <a:bodyPr>
            <a:normAutofit fontScale="90000"/>
          </a:bodyPr>
          <a:lstStyle/>
          <a:p>
            <a:pPr fontAlgn="auto">
              <a:spcAft>
                <a:spcPts val="0"/>
              </a:spcAft>
              <a:defRPr/>
            </a:pPr>
            <a:r>
              <a:rPr lang="en-CA" altLang="en-US" dirty="0" smtClean="0"/>
              <a:t>Module 1. </a:t>
            </a:r>
            <a:r>
              <a:rPr lang="en-US" dirty="0" smtClean="0"/>
              <a:t>Fundamentals of </a:t>
            </a:r>
            <a:br>
              <a:rPr lang="en-US" dirty="0" smtClean="0"/>
            </a:br>
            <a:r>
              <a:rPr lang="en-US" dirty="0" smtClean="0"/>
              <a:t>Robot Technology</a:t>
            </a:r>
            <a:endParaRPr lang="en-CA" altLang="en-US" dirty="0" smtClean="0"/>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dirty="0"/>
          </a:p>
        </p:txBody>
      </p:sp>
      <p:sp>
        <p:nvSpPr>
          <p:cNvPr id="17412" name="Slide Number Placeholder 3"/>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F52D7E5-A4BE-4329-ACDB-D2D986EBE08B}" type="slidenum">
              <a:rPr lang="en-CA" altLang="en-US" sz="1200">
                <a:solidFill>
                  <a:srgbClr val="898989"/>
                </a:solidFill>
                <a:latin typeface="Calibri" panose="020F0502020204030204" pitchFamily="34" charset="0"/>
              </a:rPr>
              <a:pPr>
                <a:spcBef>
                  <a:spcPct val="0"/>
                </a:spcBef>
                <a:buFontTx/>
                <a:buNone/>
              </a:pPr>
              <a:t>2</a:t>
            </a:fld>
            <a:endParaRPr lang="en-CA" altLang="en-US" sz="1200">
              <a:solidFill>
                <a:srgbClr val="898989"/>
              </a:solidFill>
              <a:latin typeface="Calibri" panose="020F0502020204030204" pitchFamily="34" charset="0"/>
            </a:endParaRPr>
          </a:p>
        </p:txBody>
      </p:sp>
      <p:sp>
        <p:nvSpPr>
          <p:cNvPr id="3075" name="Content Placeholder 2"/>
          <p:cNvSpPr>
            <a:spLocks noGrp="1"/>
          </p:cNvSpPr>
          <p:nvPr>
            <p:ph sz="quarter" idx="1"/>
          </p:nvPr>
        </p:nvSpPr>
        <p:spPr>
          <a:xfrm>
            <a:off x="228600" y="1371600"/>
            <a:ext cx="8229600" cy="5105400"/>
          </a:xfrm>
        </p:spPr>
        <p:txBody>
          <a:bodyPr rtlCol="0">
            <a:normAutofit/>
          </a:bodyPr>
          <a:lstStyle/>
          <a:p>
            <a:pPr>
              <a:buFont typeface="Wingdings" pitchFamily="2" charset="2"/>
              <a:buChar char="Ø"/>
            </a:pPr>
            <a:r>
              <a:rPr lang="en-IN" sz="1800" b="1" dirty="0" smtClean="0"/>
              <a:t>Introduction</a:t>
            </a:r>
            <a:endParaRPr lang="en-US" sz="1800" b="1" dirty="0" smtClean="0"/>
          </a:p>
          <a:p>
            <a:pPr lvl="1">
              <a:buFont typeface="Wingdings" pitchFamily="2" charset="2"/>
              <a:buChar char="Ø"/>
            </a:pPr>
            <a:r>
              <a:rPr lang="en-IN" sz="1800" dirty="0" smtClean="0"/>
              <a:t>Automation and Robotics</a:t>
            </a:r>
            <a:endParaRPr lang="en-US" sz="1800" dirty="0" smtClean="0"/>
          </a:p>
          <a:p>
            <a:pPr lvl="1">
              <a:buFont typeface="Wingdings" pitchFamily="2" charset="2"/>
              <a:buChar char="Ø"/>
            </a:pPr>
            <a:r>
              <a:rPr lang="en-IN" sz="1800" dirty="0" smtClean="0"/>
              <a:t>Robotics in Science Fiction</a:t>
            </a:r>
            <a:endParaRPr lang="en-US" sz="1800" dirty="0" smtClean="0"/>
          </a:p>
          <a:p>
            <a:pPr lvl="1">
              <a:buFont typeface="Wingdings" pitchFamily="2" charset="2"/>
              <a:buChar char="Ø"/>
            </a:pPr>
            <a:r>
              <a:rPr lang="en-IN" sz="1800" dirty="0" smtClean="0"/>
              <a:t>Progressive Advancement</a:t>
            </a:r>
            <a:endParaRPr lang="en-US" sz="1800" dirty="0" smtClean="0"/>
          </a:p>
          <a:p>
            <a:pPr lvl="1">
              <a:buFont typeface="Wingdings" pitchFamily="2" charset="2"/>
              <a:buChar char="Ø"/>
            </a:pPr>
            <a:r>
              <a:rPr lang="en-IN" sz="1800" dirty="0" smtClean="0"/>
              <a:t>The Robotics trends and the future prospects</a:t>
            </a:r>
            <a:endParaRPr lang="en-US" sz="1800" dirty="0" smtClean="0"/>
          </a:p>
          <a:p>
            <a:pPr>
              <a:buFont typeface="Wingdings" pitchFamily="2" charset="2"/>
              <a:buChar char="Ø"/>
            </a:pPr>
            <a:r>
              <a:rPr lang="en-IN" sz="1800" b="1" dirty="0" smtClean="0"/>
              <a:t>Robot Anatomy</a:t>
            </a:r>
            <a:endParaRPr lang="en-US" sz="1800" b="1" dirty="0" smtClean="0"/>
          </a:p>
          <a:p>
            <a:pPr lvl="1">
              <a:buFont typeface="Wingdings" pitchFamily="2" charset="2"/>
              <a:buChar char="Ø"/>
            </a:pPr>
            <a:r>
              <a:rPr lang="en-IN" sz="1800" dirty="0" smtClean="0"/>
              <a:t>Links, Joints and Joint Notation scheme</a:t>
            </a:r>
            <a:endParaRPr lang="en-US" sz="1800" dirty="0" smtClean="0"/>
          </a:p>
          <a:p>
            <a:pPr lvl="1">
              <a:buFont typeface="Wingdings" pitchFamily="2" charset="2"/>
              <a:buChar char="Ø"/>
            </a:pPr>
            <a:r>
              <a:rPr lang="en-IN" sz="1800" dirty="0" smtClean="0"/>
              <a:t>Degrees of Freedom (DOF)</a:t>
            </a:r>
            <a:endParaRPr lang="en-US" sz="1800" dirty="0" smtClean="0"/>
          </a:p>
          <a:p>
            <a:pPr lvl="1">
              <a:buFont typeface="Wingdings" pitchFamily="2" charset="2"/>
              <a:buChar char="Ø"/>
            </a:pPr>
            <a:r>
              <a:rPr lang="en-IN" sz="1800" dirty="0" smtClean="0"/>
              <a:t>Required DOF in a Manipulator</a:t>
            </a:r>
            <a:endParaRPr lang="en-US" sz="1800" dirty="0" smtClean="0"/>
          </a:p>
          <a:p>
            <a:pPr lvl="1">
              <a:buFont typeface="Wingdings" pitchFamily="2" charset="2"/>
              <a:buChar char="Ø"/>
            </a:pPr>
            <a:r>
              <a:rPr lang="en-IN" sz="1800" dirty="0" smtClean="0"/>
              <a:t>Arm Configuration</a:t>
            </a:r>
            <a:endParaRPr lang="en-US" sz="1800" dirty="0" smtClean="0"/>
          </a:p>
          <a:p>
            <a:pPr lvl="1">
              <a:buFont typeface="Wingdings" pitchFamily="2" charset="2"/>
              <a:buChar char="Ø"/>
            </a:pPr>
            <a:r>
              <a:rPr lang="en-IN" sz="1800" dirty="0" smtClean="0"/>
              <a:t>Wrist Configuration</a:t>
            </a:r>
            <a:endParaRPr lang="en-US" sz="1800" dirty="0" smtClean="0"/>
          </a:p>
          <a:p>
            <a:pPr lvl="1">
              <a:buFont typeface="Wingdings" pitchFamily="2" charset="2"/>
              <a:buChar char="Ø"/>
            </a:pPr>
            <a:r>
              <a:rPr lang="en-IN" sz="1800" dirty="0" smtClean="0"/>
              <a:t>The End-Effector (EE)</a:t>
            </a:r>
            <a:endParaRPr lang="en-US" sz="1800" dirty="0" smtClean="0"/>
          </a:p>
          <a:p>
            <a:pPr lvl="1">
              <a:buFont typeface="Wingdings" pitchFamily="2" charset="2"/>
              <a:buChar char="Ø"/>
            </a:pPr>
            <a:r>
              <a:rPr lang="en-IN" sz="1800" dirty="0" smtClean="0"/>
              <a:t>Human arm characteristics</a:t>
            </a:r>
            <a:endParaRPr lang="en-US" sz="1800" dirty="0" smtClean="0"/>
          </a:p>
          <a:p>
            <a:pPr>
              <a:buFont typeface="Wingdings" pitchFamily="2" charset="2"/>
              <a:buChar char="Ø"/>
            </a:pPr>
            <a:r>
              <a:rPr lang="en-IN" sz="1800" b="1" dirty="0" smtClean="0"/>
              <a:t>Arm Configurations</a:t>
            </a:r>
          </a:p>
          <a:p>
            <a:pPr>
              <a:buFont typeface="Wingdings" pitchFamily="2" charset="2"/>
              <a:buChar char="Ø"/>
            </a:pPr>
            <a:r>
              <a:rPr lang="en-IN" sz="1800" b="1" dirty="0" smtClean="0"/>
              <a:t>Robot drive systems</a:t>
            </a:r>
            <a:endParaRPr lang="en-US" sz="1800" b="1" dirty="0" smtClean="0"/>
          </a:p>
        </p:txBody>
      </p:sp>
      <p:sp>
        <p:nvSpPr>
          <p:cNvPr id="2" name="Date Placeholder 1"/>
          <p:cNvSpPr>
            <a:spLocks noGrp="1"/>
          </p:cNvSpPr>
          <p:nvPr>
            <p:ph type="dt" sz="quarter" idx="10"/>
          </p:nvPr>
        </p:nvSpPr>
        <p:spPr>
          <a:xfrm>
            <a:off x="457200" y="6477000"/>
            <a:ext cx="2133600" cy="365125"/>
          </a:xfrm>
        </p:spPr>
        <p:txBody>
          <a:bodyPr/>
          <a:lstStyle/>
          <a:p>
            <a:pPr>
              <a:defRPr/>
            </a:pPr>
            <a:fld id="{C6C4E1A7-1E26-48BB-A733-6113B56E3E57}" type="datetime3">
              <a:rPr lang="en-CA" smtClean="0"/>
              <a:pPr>
                <a:defRPr/>
              </a:pPr>
              <a:t>9 January 2021</a:t>
            </a:fld>
            <a:endParaRPr lang="en-CA"/>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00480" y="1727280"/>
              <a:ext cx="5046840" cy="4400640"/>
            </p14:xfrm>
          </p:contentPart>
        </mc:Choice>
        <mc:Fallback>
          <p:pic>
            <p:nvPicPr>
              <p:cNvPr id="3" name="Ink 2"/>
              <p:cNvPicPr/>
              <p:nvPr/>
            </p:nvPicPr>
            <p:blipFill>
              <a:blip r:embed="rId5"/>
              <a:stretch>
                <a:fillRect/>
              </a:stretch>
            </p:blipFill>
            <p:spPr>
              <a:xfrm>
                <a:off x="587520" y="1720440"/>
                <a:ext cx="5072760" cy="4417920"/>
              </a:xfrm>
              <a:prstGeom prst="rect">
                <a:avLst/>
              </a:prstGeom>
            </p:spPr>
          </p:pic>
        </mc:Fallback>
      </mc:AlternateContent>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2400" y="1295400"/>
            <a:ext cx="8763000" cy="830263"/>
          </a:xfrm>
          <a:prstGeom prst="rect">
            <a:avLst/>
          </a:prstGeom>
          <a:noFill/>
          <a:ln w="9525">
            <a:noFill/>
            <a:miter lim="800000"/>
            <a:headEnd/>
            <a:tailEnd/>
          </a:ln>
        </p:spPr>
        <p:txBody>
          <a:bodyPr>
            <a:spAutoFit/>
          </a:bodyPr>
          <a:lstStyle/>
          <a:p>
            <a:pPr algn="just"/>
            <a:r>
              <a:rPr lang="en-US" altLang="en-US" sz="2400" b="1" dirty="0"/>
              <a:t> The Tomorrow Tool (T</a:t>
            </a:r>
            <a:r>
              <a:rPr lang="en-US" altLang="en-US" sz="2400" b="1" baseline="30000" dirty="0"/>
              <a:t>3</a:t>
            </a:r>
            <a:r>
              <a:rPr lang="en-US" altLang="en-US" sz="2400" b="1" dirty="0"/>
              <a:t> robot) manufactured by Cincinnati Milacron Inc. </a:t>
            </a:r>
            <a:r>
              <a:rPr lang="en-US" altLang="en-US" sz="2400" b="1" dirty="0" smtClean="0"/>
              <a:t> </a:t>
            </a:r>
            <a:r>
              <a:rPr lang="en-US" altLang="en-US" sz="2400" b="1" dirty="0"/>
              <a:t>(shown in figure).</a:t>
            </a:r>
            <a:endParaRPr lang="en-US" altLang="en-US" sz="2400" dirty="0"/>
          </a:p>
        </p:txBody>
      </p:sp>
      <p:sp>
        <p:nvSpPr>
          <p:cNvPr id="5" name="Rectangle 4"/>
          <p:cNvSpPr>
            <a:spLocks noChangeArrowheads="1"/>
          </p:cNvSpPr>
          <p:nvPr/>
        </p:nvSpPr>
        <p:spPr bwMode="auto">
          <a:xfrm>
            <a:off x="152400" y="2286000"/>
            <a:ext cx="6324600" cy="461963"/>
          </a:xfrm>
          <a:prstGeom prst="rect">
            <a:avLst/>
          </a:prstGeom>
          <a:noFill/>
          <a:ln w="9525">
            <a:noFill/>
            <a:miter lim="800000"/>
            <a:headEnd/>
            <a:tailEnd/>
          </a:ln>
        </p:spPr>
        <p:txBody>
          <a:bodyPr>
            <a:spAutoFit/>
          </a:bodyPr>
          <a:lstStyle/>
          <a:p>
            <a:pPr algn="just"/>
            <a:r>
              <a:rPr lang="en-US" altLang="en-US" sz="2400" b="1" dirty="0"/>
              <a:t> T</a:t>
            </a:r>
            <a:r>
              <a:rPr lang="en-US" altLang="en-US" sz="2400" b="1" baseline="30000" dirty="0"/>
              <a:t>3</a:t>
            </a:r>
            <a:r>
              <a:rPr lang="en-US" altLang="en-US" sz="2400" b="1" dirty="0"/>
              <a:t> robot is an articulated six axis robot.</a:t>
            </a:r>
            <a:endParaRPr lang="en-US" altLang="en-US" sz="2400" dirty="0"/>
          </a:p>
        </p:txBody>
      </p:sp>
      <p:grpSp>
        <p:nvGrpSpPr>
          <p:cNvPr id="2" name="Group 1"/>
          <p:cNvGrpSpPr>
            <a:grpSpLocks/>
          </p:cNvGrpSpPr>
          <p:nvPr/>
        </p:nvGrpSpPr>
        <p:grpSpPr bwMode="auto">
          <a:xfrm>
            <a:off x="2057400" y="2819400"/>
            <a:ext cx="4343400" cy="3188643"/>
            <a:chOff x="325756" y="3897868"/>
            <a:chExt cx="4093844" cy="2614004"/>
          </a:xfrm>
        </p:grpSpPr>
        <p:pic>
          <p:nvPicPr>
            <p:cNvPr id="24584" name="Picture 2" descr="cincinnati_milacron-t3_arm-c1974-102640478-lg2"/>
            <p:cNvPicPr>
              <a:picLocks noChangeAspect="1" noChangeArrowheads="1"/>
            </p:cNvPicPr>
            <p:nvPr/>
          </p:nvPicPr>
          <p:blipFill>
            <a:blip r:embed="rId2"/>
            <a:srcRect/>
            <a:stretch>
              <a:fillRect/>
            </a:stretch>
          </p:blipFill>
          <p:spPr bwMode="auto">
            <a:xfrm>
              <a:off x="457200" y="3897868"/>
              <a:ext cx="3927609" cy="2286000"/>
            </a:xfrm>
            <a:prstGeom prst="rect">
              <a:avLst/>
            </a:prstGeom>
            <a:noFill/>
            <a:ln w="9525">
              <a:noFill/>
              <a:miter lim="800000"/>
              <a:headEnd/>
              <a:tailEnd/>
            </a:ln>
          </p:spPr>
        </p:pic>
        <p:sp>
          <p:nvSpPr>
            <p:cNvPr id="24585" name="Rectangle 7"/>
            <p:cNvSpPr>
              <a:spLocks noChangeArrowheads="1"/>
            </p:cNvSpPr>
            <p:nvPr/>
          </p:nvSpPr>
          <p:spPr bwMode="auto">
            <a:xfrm>
              <a:off x="325756" y="6183868"/>
              <a:ext cx="4093844" cy="328004"/>
            </a:xfrm>
            <a:prstGeom prst="rect">
              <a:avLst/>
            </a:prstGeom>
            <a:noFill/>
            <a:ln w="9525">
              <a:noFill/>
              <a:miter lim="800000"/>
              <a:headEnd/>
              <a:tailEnd/>
            </a:ln>
          </p:spPr>
          <p:txBody>
            <a:bodyPr>
              <a:spAutoFit/>
            </a:bodyPr>
            <a:lstStyle/>
            <a:p>
              <a:r>
                <a:rPr lang="en-US" altLang="en-US" sz="2000" b="1" dirty="0"/>
                <a:t>CINCINNATI MILACRON T3-776</a:t>
              </a:r>
            </a:p>
          </p:txBody>
        </p:sp>
      </p:grpSp>
      <p:sp>
        <p:nvSpPr>
          <p:cNvPr id="7"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Industrial Robot</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2120" y="1735560"/>
              <a:ext cx="8633880" cy="4289760"/>
            </p14:xfrm>
          </p:contentPart>
        </mc:Choice>
        <mc:Fallback>
          <p:pic>
            <p:nvPicPr>
              <p:cNvPr id="4" name="Ink 3"/>
              <p:cNvPicPr/>
              <p:nvPr/>
            </p:nvPicPr>
            <p:blipFill>
              <a:blip r:embed="rId4"/>
              <a:stretch>
                <a:fillRect/>
              </a:stretch>
            </p:blipFill>
            <p:spPr>
              <a:xfrm>
                <a:off x="213480" y="1724040"/>
                <a:ext cx="8659080" cy="4314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7"/>
            <a:ext cx="8722440" cy="4525963"/>
          </a:xfrm>
        </p:spPr>
        <p:txBody>
          <a:bodyPr/>
          <a:lstStyle/>
          <a:p>
            <a:pPr algn="just">
              <a:buFont typeface="Wingdings" pitchFamily="2" charset="2"/>
              <a:buChar char="v"/>
            </a:pPr>
            <a:r>
              <a:rPr lang="en-US" b="1" dirty="0"/>
              <a:t>Industry 4.0</a:t>
            </a:r>
            <a:r>
              <a:rPr lang="en-US" dirty="0"/>
              <a:t> is a name given to the current trend of automation and data exchange in manufacturing technologies. It includes cyber-physical systems, the Internet of things, cloud computing and cognitive computing. </a:t>
            </a:r>
            <a:r>
              <a:rPr lang="en-US" b="1" dirty="0"/>
              <a:t>Industry 4.0</a:t>
            </a:r>
            <a:r>
              <a:rPr lang="en-US" dirty="0"/>
              <a:t> is commonly referred to as the fourth </a:t>
            </a:r>
            <a:r>
              <a:rPr lang="en-US" b="1" dirty="0"/>
              <a:t>industrial</a:t>
            </a:r>
            <a:r>
              <a:rPr lang="en-US" dirty="0"/>
              <a:t> revolution</a:t>
            </a:r>
          </a:p>
        </p:txBody>
      </p:sp>
      <p:sp>
        <p:nvSpPr>
          <p:cNvPr id="4" name="Title 1"/>
          <p:cNvSpPr txBox="1">
            <a:spLocks noGrp="1"/>
          </p:cNvSpPr>
          <p:nvPr>
            <p:ph sz="quarter" idx="10"/>
          </p:nvPr>
        </p:nvSpPr>
        <p:spPr>
          <a:prstGeom prst="rect">
            <a:avLst/>
          </a:prstGeom>
        </p:spPr>
        <p:txBody>
          <a:bodyPr>
            <a:normAutofit fontScale="97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Robotics trends and </a:t>
            </a:r>
            <a:b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b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3685894"/>
            <a:ext cx="5858216" cy="284554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55240" y="138240"/>
              <a:ext cx="8375040" cy="6368760"/>
            </p14:xfrm>
          </p:contentPart>
        </mc:Choice>
        <mc:Fallback>
          <p:pic>
            <p:nvPicPr>
              <p:cNvPr id="5" name="Ink 4"/>
              <p:cNvPicPr/>
              <p:nvPr/>
            </p:nvPicPr>
            <p:blipFill>
              <a:blip r:embed="rId4"/>
              <a:stretch>
                <a:fillRect/>
              </a:stretch>
            </p:blipFill>
            <p:spPr>
              <a:xfrm>
                <a:off x="241200" y="128880"/>
                <a:ext cx="8403120" cy="639324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5257800" cy="4830763"/>
          </a:xfrm>
        </p:spPr>
        <p:txBody>
          <a:bodyPr/>
          <a:lstStyle/>
          <a:p>
            <a:pPr>
              <a:buFont typeface="Wingdings" panose="05000000000000000000" pitchFamily="2" charset="2"/>
              <a:buChar char="v"/>
            </a:pPr>
            <a:r>
              <a:rPr lang="en-IN" dirty="0" smtClean="0"/>
              <a:t>First Generation Robots</a:t>
            </a:r>
          </a:p>
          <a:p>
            <a:pPr lvl="1">
              <a:buFont typeface="Wingdings" panose="05000000000000000000" pitchFamily="2" charset="2"/>
              <a:buChar char="v"/>
            </a:pPr>
            <a:r>
              <a:rPr lang="en-IN" dirty="0" smtClean="0"/>
              <a:t>Repeating</a:t>
            </a:r>
          </a:p>
          <a:p>
            <a:pPr lvl="1">
              <a:buFont typeface="Wingdings" panose="05000000000000000000" pitchFamily="2" charset="2"/>
              <a:buChar char="v"/>
            </a:pPr>
            <a:r>
              <a:rPr lang="en-IN" dirty="0" smtClean="0"/>
              <a:t>Non-servo, Pick and Place</a:t>
            </a:r>
          </a:p>
          <a:p>
            <a:pPr>
              <a:buFont typeface="Wingdings" panose="05000000000000000000" pitchFamily="2" charset="2"/>
              <a:buChar char="v"/>
            </a:pPr>
            <a:r>
              <a:rPr lang="en-IN" dirty="0" smtClean="0"/>
              <a:t>Second Generation Robots</a:t>
            </a:r>
          </a:p>
          <a:p>
            <a:pPr lvl="1">
              <a:buFont typeface="Wingdings" panose="05000000000000000000" pitchFamily="2" charset="2"/>
              <a:buChar char="v"/>
            </a:pPr>
            <a:r>
              <a:rPr lang="en-IN" dirty="0" smtClean="0"/>
              <a:t>Use of Sensing devices</a:t>
            </a:r>
          </a:p>
          <a:p>
            <a:pPr lvl="1">
              <a:buFont typeface="Wingdings" panose="05000000000000000000" pitchFamily="2" charset="2"/>
              <a:buChar char="v"/>
            </a:pPr>
            <a:r>
              <a:rPr lang="en-IN" dirty="0" smtClean="0"/>
              <a:t>Response to sensory feedback</a:t>
            </a:r>
          </a:p>
          <a:p>
            <a:pPr>
              <a:buFont typeface="Wingdings" panose="05000000000000000000" pitchFamily="2" charset="2"/>
              <a:buChar char="v"/>
            </a:pPr>
            <a:r>
              <a:rPr lang="en-IN" dirty="0" smtClean="0"/>
              <a:t>Third Generation Robots</a:t>
            </a:r>
          </a:p>
          <a:p>
            <a:pPr lvl="1">
              <a:buFont typeface="Wingdings" panose="05000000000000000000" pitchFamily="2" charset="2"/>
              <a:buChar char="v"/>
            </a:pPr>
            <a:r>
              <a:rPr lang="en-IN" dirty="0" smtClean="0"/>
              <a:t>Artificial intelligence</a:t>
            </a:r>
          </a:p>
          <a:p>
            <a:pPr lvl="1">
              <a:buFont typeface="Wingdings" panose="05000000000000000000" pitchFamily="2" charset="2"/>
              <a:buChar char="v"/>
            </a:pPr>
            <a:r>
              <a:rPr lang="en-IN" dirty="0" smtClean="0"/>
              <a:t>Self learning</a:t>
            </a:r>
          </a:p>
          <a:p>
            <a:pPr lvl="1">
              <a:buFont typeface="Wingdings" panose="05000000000000000000" pitchFamily="2" charset="2"/>
              <a:buChar char="v"/>
            </a:pPr>
            <a:r>
              <a:rPr lang="en-IN" dirty="0" smtClean="0"/>
              <a:t>Conclusion drawing from past experiences</a:t>
            </a:r>
          </a:p>
          <a:p>
            <a:pPr>
              <a:buFont typeface="Wingdings" panose="05000000000000000000" pitchFamily="2" charset="2"/>
              <a:buChar char="v"/>
            </a:pPr>
            <a:r>
              <a:rPr lang="en-IN" dirty="0" smtClean="0"/>
              <a:t>Fourth Generation Robots</a:t>
            </a:r>
          </a:p>
          <a:p>
            <a:pPr lvl="1">
              <a:buFont typeface="Wingdings" panose="05000000000000000000" pitchFamily="2" charset="2"/>
              <a:buChar char="v"/>
            </a:pPr>
            <a:r>
              <a:rPr lang="en-IN" dirty="0" smtClean="0"/>
              <a:t>May  be an android or a biological robot.</a:t>
            </a:r>
          </a:p>
          <a:p>
            <a:r>
              <a:rPr lang="en-IN" dirty="0"/>
              <a:t>	</a:t>
            </a:r>
            <a:endParaRPr lang="en-US" dirty="0"/>
          </a:p>
        </p:txBody>
      </p:sp>
      <p:sp>
        <p:nvSpPr>
          <p:cNvPr id="3" name="Content Placeholder 2"/>
          <p:cNvSpPr>
            <a:spLocks noGrp="1"/>
          </p:cNvSpPr>
          <p:nvPr>
            <p:ph sz="quarter" idx="10"/>
          </p:nvPr>
        </p:nvSpPr>
        <p:spPr/>
        <p:txBody>
          <a:bodyPr/>
          <a:lstStyle/>
          <a:p>
            <a:r>
              <a:rPr lang="en-IN" dirty="0" smtClean="0"/>
              <a:t>Progressive Advancement</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9160" y="947160"/>
              <a:ext cx="6100920" cy="4723200"/>
            </p14:xfrm>
          </p:contentPart>
        </mc:Choice>
        <mc:Fallback>
          <p:pic>
            <p:nvPicPr>
              <p:cNvPr id="4" name="Ink 3"/>
              <p:cNvPicPr/>
              <p:nvPr/>
            </p:nvPicPr>
            <p:blipFill>
              <a:blip r:embed="rId3"/>
              <a:stretch>
                <a:fillRect/>
              </a:stretch>
            </p:blipFill>
            <p:spPr>
              <a:xfrm>
                <a:off x="-133920" y="942840"/>
                <a:ext cx="6125760" cy="4741920"/>
              </a:xfrm>
              <a:prstGeom prst="rect">
                <a:avLst/>
              </a:prstGeom>
            </p:spPr>
          </p:pic>
        </mc:Fallback>
      </mc:AlternateContent>
    </p:spTree>
    <p:extLst>
      <p:ext uri="{BB962C8B-B14F-4D97-AF65-F5344CB8AC3E}">
        <p14:creationId xmlns:p14="http://schemas.microsoft.com/office/powerpoint/2010/main" val="2583787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spcAft>
                <a:spcPts val="1800"/>
              </a:spcAft>
              <a:buFont typeface="Wingdings" pitchFamily="2" charset="2"/>
              <a:buChar char="v"/>
            </a:pPr>
            <a:r>
              <a:rPr lang="en-US" dirty="0" smtClean="0"/>
              <a:t>Public Security / Military</a:t>
            </a:r>
          </a:p>
          <a:p>
            <a:pPr>
              <a:spcBef>
                <a:spcPts val="0"/>
              </a:spcBef>
              <a:spcAft>
                <a:spcPts val="1800"/>
              </a:spcAft>
              <a:buFont typeface="Wingdings" pitchFamily="2" charset="2"/>
              <a:buChar char="v"/>
            </a:pPr>
            <a:r>
              <a:rPr lang="en-US" dirty="0" smtClean="0"/>
              <a:t>Healthcare</a:t>
            </a:r>
          </a:p>
          <a:p>
            <a:pPr>
              <a:spcBef>
                <a:spcPts val="0"/>
              </a:spcBef>
              <a:spcAft>
                <a:spcPts val="1800"/>
              </a:spcAft>
              <a:buFont typeface="Wingdings" pitchFamily="2" charset="2"/>
              <a:buChar char="v"/>
            </a:pPr>
            <a:r>
              <a:rPr lang="en-US" dirty="0" smtClean="0"/>
              <a:t>Coworkers</a:t>
            </a:r>
          </a:p>
          <a:p>
            <a:pPr>
              <a:spcBef>
                <a:spcPts val="0"/>
              </a:spcBef>
              <a:spcAft>
                <a:spcPts val="1800"/>
              </a:spcAft>
              <a:buFont typeface="Wingdings" pitchFamily="2" charset="2"/>
              <a:buChar char="v"/>
            </a:pPr>
            <a:r>
              <a:rPr lang="en-US" dirty="0" smtClean="0"/>
              <a:t>Robots at Home</a:t>
            </a:r>
          </a:p>
          <a:p>
            <a:pPr>
              <a:spcBef>
                <a:spcPts val="0"/>
              </a:spcBef>
              <a:spcAft>
                <a:spcPts val="1800"/>
              </a:spcAft>
              <a:buFont typeface="Wingdings" pitchFamily="2" charset="2"/>
              <a:buChar char="v"/>
            </a:pPr>
            <a:r>
              <a:rPr lang="en-US" dirty="0" smtClean="0"/>
              <a:t>Robots in Education</a:t>
            </a:r>
          </a:p>
          <a:p>
            <a:pPr>
              <a:spcBef>
                <a:spcPts val="0"/>
              </a:spcBef>
              <a:spcAft>
                <a:spcPts val="1800"/>
              </a:spcAft>
              <a:buFont typeface="Wingdings" pitchFamily="2" charset="2"/>
              <a:buChar char="v"/>
            </a:pPr>
            <a:r>
              <a:rPr lang="en-US" dirty="0" smtClean="0"/>
              <a:t>Entertainment</a:t>
            </a:r>
            <a:endParaRPr lang="en-US" dirty="0"/>
          </a:p>
        </p:txBody>
      </p:sp>
      <p:sp>
        <p:nvSpPr>
          <p:cNvPr id="4" name="Title 1"/>
          <p:cNvSpPr txBox="1">
            <a:spLocks noGrp="1"/>
          </p:cNvSpPr>
          <p:nvPr>
            <p:ph sz="quarter" idx="10"/>
          </p:nvPr>
        </p:nvSpPr>
        <p:spPr>
          <a:prstGeom prst="rect">
            <a:avLst/>
          </a:prstGeom>
        </p:spPr>
        <p:txBody>
          <a:bodyPr>
            <a:normAutofit fontScale="97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Robotics trends and </a:t>
            </a:r>
            <a:b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b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44600" y="1448280"/>
              <a:ext cx="3849480" cy="3596040"/>
            </p14:xfrm>
          </p:contentPart>
        </mc:Choice>
        <mc:Fallback>
          <p:pic>
            <p:nvPicPr>
              <p:cNvPr id="3" name="Ink 2"/>
              <p:cNvPicPr/>
              <p:nvPr/>
            </p:nvPicPr>
            <p:blipFill>
              <a:blip r:embed="rId3"/>
              <a:stretch>
                <a:fillRect/>
              </a:stretch>
            </p:blipFill>
            <p:spPr>
              <a:xfrm>
                <a:off x="434880" y="1438200"/>
                <a:ext cx="3871440" cy="3614400"/>
              </a:xfrm>
              <a:prstGeom prst="rect">
                <a:avLst/>
              </a:prstGeom>
            </p:spPr>
          </p:pic>
        </mc:Fallback>
      </mc:AlternateContent>
    </p:spTree>
    <p:extLst>
      <p:ext uri="{BB962C8B-B14F-4D97-AF65-F5344CB8AC3E}">
        <p14:creationId xmlns:p14="http://schemas.microsoft.com/office/powerpoint/2010/main" val="248093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ChangeArrowheads="1"/>
          </p:cNvSpPr>
          <p:nvPr/>
        </p:nvSpPr>
        <p:spPr bwMode="auto">
          <a:xfrm>
            <a:off x="228600" y="1371600"/>
            <a:ext cx="8610600" cy="830997"/>
          </a:xfrm>
          <a:prstGeom prst="rect">
            <a:avLst/>
          </a:prstGeom>
          <a:noFill/>
          <a:ln w="9525">
            <a:noFill/>
            <a:miter lim="800000"/>
            <a:headEnd/>
            <a:tailEnd/>
          </a:ln>
        </p:spPr>
        <p:txBody>
          <a:bodyPr wrap="square">
            <a:spAutoFit/>
          </a:bodyPr>
          <a:lstStyle/>
          <a:p>
            <a:pPr marL="234950" indent="-234950" algn="just">
              <a:buFont typeface="Wingdings" pitchFamily="2" charset="2"/>
              <a:buChar char="v"/>
            </a:pPr>
            <a:r>
              <a:rPr lang="en-US" altLang="en-US" sz="2400" b="1" dirty="0"/>
              <a:t> </a:t>
            </a:r>
            <a:r>
              <a:rPr lang="en-US" altLang="en-US" sz="2400" b="1" dirty="0" smtClean="0"/>
              <a:t>Complex mechanical </a:t>
            </a:r>
            <a:r>
              <a:rPr lang="en-US" altLang="en-US" sz="2400" b="1" dirty="0"/>
              <a:t>hands with fingers attached to a robot.</a:t>
            </a:r>
            <a:endParaRPr lang="en-US" altLang="en-US" sz="2400" dirty="0"/>
          </a:p>
        </p:txBody>
      </p:sp>
      <p:pic>
        <p:nvPicPr>
          <p:cNvPr id="43013" name="Picture 2"/>
          <p:cNvPicPr>
            <a:picLocks noChangeAspect="1" noChangeArrowheads="1"/>
          </p:cNvPicPr>
          <p:nvPr/>
        </p:nvPicPr>
        <p:blipFill>
          <a:blip r:embed="rId2"/>
          <a:srcRect/>
          <a:stretch>
            <a:fillRect/>
          </a:stretch>
        </p:blipFill>
        <p:spPr bwMode="auto">
          <a:xfrm>
            <a:off x="1219200" y="2895600"/>
            <a:ext cx="3560763" cy="2827337"/>
          </a:xfrm>
          <a:prstGeom prst="rect">
            <a:avLst/>
          </a:prstGeom>
          <a:noFill/>
          <a:ln w="9525">
            <a:noFill/>
            <a:miter lim="800000"/>
            <a:headEnd/>
            <a:tailEnd/>
          </a:ln>
        </p:spPr>
      </p:pic>
      <p:pic>
        <p:nvPicPr>
          <p:cNvPr id="43014" name="Picture 4" descr="https://encrypted-tbn2.gstatic.com/images?q=tbn:ANd9GcQ-oiMb7KhTY79oTv5AhpXir6vK-Bvhq9LVdFJKI7bNlXmnCV4c"/>
          <p:cNvPicPr>
            <a:picLocks noChangeAspect="1" noChangeArrowheads="1"/>
          </p:cNvPicPr>
          <p:nvPr/>
        </p:nvPicPr>
        <p:blipFill>
          <a:blip r:embed="rId3"/>
          <a:srcRect/>
          <a:stretch>
            <a:fillRect/>
          </a:stretch>
        </p:blipFill>
        <p:spPr bwMode="auto">
          <a:xfrm>
            <a:off x="5029200" y="2819400"/>
            <a:ext cx="2959100" cy="2827337"/>
          </a:xfrm>
          <a:prstGeom prst="rect">
            <a:avLst/>
          </a:prstGeom>
          <a:noFill/>
          <a:ln w="9525">
            <a:noFill/>
            <a:miter lim="800000"/>
            <a:headEnd/>
            <a:tailEnd/>
          </a:ln>
        </p:spPr>
      </p:pic>
      <p:sp>
        <p:nvSpPr>
          <p:cNvPr id="7" name="Title 1"/>
          <p:cNvSpPr txBox="1">
            <a:spLocks/>
          </p:cNvSpPr>
          <p:nvPr/>
        </p:nvSpPr>
        <p:spPr>
          <a:xfrm>
            <a:off x="107576" y="762000"/>
            <a:ext cx="9009530" cy="609600"/>
          </a:xfrm>
          <a:prstGeom prst="rect">
            <a:avLst/>
          </a:prstGeom>
        </p:spPr>
        <p:txBody>
          <a:bodyPr>
            <a:normAutofit fontScale="82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Robotics trends and 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89600" y="1375920"/>
              <a:ext cx="4422240" cy="545400"/>
            </p14:xfrm>
          </p:contentPart>
        </mc:Choice>
        <mc:Fallback>
          <p:pic>
            <p:nvPicPr>
              <p:cNvPr id="2" name="Ink 1"/>
              <p:cNvPicPr/>
              <p:nvPr/>
            </p:nvPicPr>
            <p:blipFill>
              <a:blip r:embed="rId5"/>
              <a:stretch>
                <a:fillRect/>
              </a:stretch>
            </p:blipFill>
            <p:spPr>
              <a:xfrm>
                <a:off x="475200" y="1361160"/>
                <a:ext cx="4451040" cy="56772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ChangeArrowheads="1"/>
          </p:cNvSpPr>
          <p:nvPr/>
        </p:nvSpPr>
        <p:spPr bwMode="auto">
          <a:xfrm>
            <a:off x="457200" y="4900304"/>
            <a:ext cx="3969657" cy="830997"/>
          </a:xfrm>
          <a:prstGeom prst="rect">
            <a:avLst/>
          </a:prstGeom>
          <a:noFill/>
          <a:ln w="9525">
            <a:noFill/>
            <a:miter lim="800000"/>
            <a:headEnd/>
            <a:tailEnd/>
          </a:ln>
        </p:spPr>
        <p:txBody>
          <a:bodyPr wrap="square">
            <a:spAutoFit/>
          </a:bodyPr>
          <a:lstStyle/>
          <a:p>
            <a:pPr algn="ctr"/>
            <a:r>
              <a:rPr lang="en-US" altLang="en-US" sz="2400" dirty="0" smtClean="0"/>
              <a:t>Humanoid robot</a:t>
            </a:r>
            <a:r>
              <a:rPr lang="en-US" altLang="en-US" sz="2400" dirty="0"/>
              <a:t> </a:t>
            </a:r>
            <a:r>
              <a:rPr lang="en-US" altLang="en-US" sz="2400" dirty="0" smtClean="0"/>
              <a:t>ASIMO from Honda</a:t>
            </a:r>
            <a:endParaRPr lang="en-US" altLang="en-US" sz="2400" dirty="0"/>
          </a:p>
        </p:txBody>
      </p:sp>
      <p:sp>
        <p:nvSpPr>
          <p:cNvPr id="7" name="Title 1"/>
          <p:cNvSpPr txBox="1">
            <a:spLocks/>
          </p:cNvSpPr>
          <p:nvPr/>
        </p:nvSpPr>
        <p:spPr>
          <a:xfrm>
            <a:off x="107576" y="762000"/>
            <a:ext cx="9009530" cy="609600"/>
          </a:xfrm>
          <a:prstGeom prst="rect">
            <a:avLst/>
          </a:prstGeom>
        </p:spPr>
        <p:txBody>
          <a:bodyPr>
            <a:normAutofit fontScale="82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The Robotics trends and 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1930885"/>
            <a:ext cx="4419600" cy="29694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395158"/>
            <a:ext cx="2895600" cy="4343400"/>
          </a:xfrm>
          <a:prstGeom prst="rect">
            <a:avLst/>
          </a:prstGeom>
        </p:spPr>
      </p:pic>
      <p:sp>
        <p:nvSpPr>
          <p:cNvPr id="6" name="Rectangle 7"/>
          <p:cNvSpPr>
            <a:spLocks noChangeArrowheads="1"/>
          </p:cNvSpPr>
          <p:nvPr/>
        </p:nvSpPr>
        <p:spPr bwMode="auto">
          <a:xfrm>
            <a:off x="5061217" y="5762116"/>
            <a:ext cx="4055889" cy="461665"/>
          </a:xfrm>
          <a:prstGeom prst="rect">
            <a:avLst/>
          </a:prstGeom>
          <a:noFill/>
          <a:ln w="9525">
            <a:noFill/>
            <a:miter lim="800000"/>
            <a:headEnd/>
            <a:tailEnd/>
          </a:ln>
        </p:spPr>
        <p:txBody>
          <a:bodyPr wrap="square">
            <a:spAutoFit/>
          </a:bodyPr>
          <a:lstStyle/>
          <a:p>
            <a:pPr algn="just"/>
            <a:r>
              <a:rPr lang="en-US" altLang="en-US" sz="2400" dirty="0" smtClean="0"/>
              <a:t>Atlas from Boston Dynamics</a:t>
            </a:r>
            <a:endParaRPr lang="en-US" altLang="en-US" sz="24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823320" y="3781080"/>
              <a:ext cx="8190720" cy="2473920"/>
            </p14:xfrm>
          </p:contentPart>
        </mc:Choice>
        <mc:Fallback>
          <p:pic>
            <p:nvPicPr>
              <p:cNvPr id="3" name="Ink 2"/>
              <p:cNvPicPr/>
              <p:nvPr/>
            </p:nvPicPr>
            <p:blipFill>
              <a:blip r:embed="rId5"/>
              <a:stretch>
                <a:fillRect/>
              </a:stretch>
            </p:blipFill>
            <p:spPr>
              <a:xfrm>
                <a:off x="819000" y="3771360"/>
                <a:ext cx="8205120" cy="2496600"/>
              </a:xfrm>
              <a:prstGeom prst="rect">
                <a:avLst/>
              </a:prstGeom>
            </p:spPr>
          </p:pic>
        </mc:Fallback>
      </mc:AlternateContent>
    </p:spTree>
    <p:extLst>
      <p:ext uri="{BB962C8B-B14F-4D97-AF65-F5344CB8AC3E}">
        <p14:creationId xmlns:p14="http://schemas.microsoft.com/office/powerpoint/2010/main" val="123556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Coordinate Systems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7AFDD9F0-1EE3-44E4-9122-3476035B9695}"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26</a:t>
            </a:fld>
            <a:endParaRPr lang="en-CA" altLang="en-US"/>
          </a:p>
        </p:txBody>
      </p:sp>
      <p:sp>
        <p:nvSpPr>
          <p:cNvPr id="7" name="Content Placeholder 2"/>
          <p:cNvSpPr txBox="1">
            <a:spLocks/>
          </p:cNvSpPr>
          <p:nvPr/>
        </p:nvSpPr>
        <p:spPr bwMode="auto">
          <a:xfrm>
            <a:off x="0" y="16764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Cartesian</a:t>
            </a:r>
            <a:endPar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descr="cartesian.png"/>
          <p:cNvPicPr>
            <a:picLocks noChangeAspect="1"/>
          </p:cNvPicPr>
          <p:nvPr/>
        </p:nvPicPr>
        <p:blipFill>
          <a:blip r:embed="rId2"/>
          <a:stretch>
            <a:fillRect/>
          </a:stretch>
        </p:blipFill>
        <p:spPr>
          <a:xfrm>
            <a:off x="3276600" y="1524000"/>
            <a:ext cx="4694100" cy="465033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72880" y="1571040"/>
              <a:ext cx="5205600" cy="4899960"/>
            </p14:xfrm>
          </p:contentPart>
        </mc:Choice>
        <mc:Fallback>
          <p:pic>
            <p:nvPicPr>
              <p:cNvPr id="3" name="Ink 2"/>
              <p:cNvPicPr/>
              <p:nvPr/>
            </p:nvPicPr>
            <p:blipFill>
              <a:blip r:embed="rId4"/>
              <a:stretch>
                <a:fillRect/>
              </a:stretch>
            </p:blipFill>
            <p:spPr>
              <a:xfrm>
                <a:off x="264960" y="1555200"/>
                <a:ext cx="5226120" cy="492192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575DF0C9-FDFC-44D6-9286-6E3010A2CD5E}"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27</a:t>
            </a:fld>
            <a:endParaRPr lang="en-CA" altLang="en-US"/>
          </a:p>
        </p:txBody>
      </p:sp>
      <p:sp>
        <p:nvSpPr>
          <p:cNvPr id="7" name="Content Placeholder 2"/>
          <p:cNvSpPr txBox="1">
            <a:spLocks/>
          </p:cNvSpPr>
          <p:nvPr/>
        </p:nvSpPr>
        <p:spPr bwMode="auto">
          <a:xfrm>
            <a:off x="0" y="16002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Cylindrical</a:t>
            </a:r>
            <a:endPar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descr="cylindrical.gif"/>
          <p:cNvPicPr>
            <a:picLocks noChangeAspect="1"/>
          </p:cNvPicPr>
          <p:nvPr/>
        </p:nvPicPr>
        <p:blipFill>
          <a:blip r:embed="rId2"/>
          <a:stretch>
            <a:fillRect/>
          </a:stretch>
        </p:blipFill>
        <p:spPr>
          <a:xfrm>
            <a:off x="3962614" y="1600200"/>
            <a:ext cx="3639457" cy="4495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03560" y="182520"/>
              <a:ext cx="6081480" cy="5657040"/>
            </p14:xfrm>
          </p:contentPart>
        </mc:Choice>
        <mc:Fallback>
          <p:pic>
            <p:nvPicPr>
              <p:cNvPr id="3" name="Ink 2"/>
              <p:cNvPicPr/>
              <p:nvPr/>
            </p:nvPicPr>
            <p:blipFill>
              <a:blip r:embed="rId4"/>
              <a:stretch>
                <a:fillRect/>
              </a:stretch>
            </p:blipFill>
            <p:spPr>
              <a:xfrm>
                <a:off x="389880" y="167760"/>
                <a:ext cx="6111000" cy="568044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7" name="Content Placeholder 2"/>
          <p:cNvSpPr txBox="1">
            <a:spLocks/>
          </p:cNvSpPr>
          <p:nvPr/>
        </p:nvSpPr>
        <p:spPr bwMode="auto">
          <a:xfrm>
            <a:off x="0" y="16002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Spherical</a:t>
            </a:r>
            <a:endPar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descr="sensors-10-10128f1-1024.png"/>
          <p:cNvPicPr>
            <a:picLocks noChangeAspect="1"/>
          </p:cNvPicPr>
          <p:nvPr/>
        </p:nvPicPr>
        <p:blipFill>
          <a:blip r:embed="rId2"/>
          <a:stretch>
            <a:fillRect/>
          </a:stretch>
        </p:blipFill>
        <p:spPr>
          <a:xfrm>
            <a:off x="3505200" y="1860642"/>
            <a:ext cx="4419600" cy="4116241"/>
          </a:xfrm>
          <a:prstGeom prst="rect">
            <a:avLst/>
          </a:prstGeom>
        </p:spPr>
      </p:pic>
      <p:sp>
        <p:nvSpPr>
          <p:cNvPr id="9" name="Date Placeholder 8"/>
          <p:cNvSpPr>
            <a:spLocks noGrp="1"/>
          </p:cNvSpPr>
          <p:nvPr>
            <p:ph type="dt" sz="half" idx="10"/>
          </p:nvPr>
        </p:nvSpPr>
        <p:spPr/>
        <p:txBody>
          <a:bodyPr/>
          <a:lstStyle/>
          <a:p>
            <a:pPr>
              <a:defRPr/>
            </a:pPr>
            <a:fld id="{3E4EEEFB-E0FB-4693-BEFD-2BE9E4AC1F4A}" type="datetime3">
              <a:rPr lang="en-CA" smtClean="0"/>
              <a:pPr>
                <a:defRPr/>
              </a:pPr>
              <a:t>9 January 2021</a:t>
            </a:fld>
            <a:endParaRPr lang="en-CA"/>
          </a:p>
        </p:txBody>
      </p:sp>
      <p:sp>
        <p:nvSpPr>
          <p:cNvPr id="10" name="Slide Number Placeholder 9"/>
          <p:cNvSpPr>
            <a:spLocks noGrp="1"/>
          </p:cNvSpPr>
          <p:nvPr>
            <p:ph type="sldNum" sz="quarter" idx="11"/>
          </p:nvPr>
        </p:nvSpPr>
        <p:spPr/>
        <p:txBody>
          <a:bodyPr/>
          <a:lstStyle/>
          <a:p>
            <a:pPr>
              <a:defRPr/>
            </a:pPr>
            <a:fld id="{329D9082-6628-4ABA-973B-A62DDACA0227}" type="slidenum">
              <a:rPr lang="en-CA" altLang="en-US" smtClean="0"/>
              <a:pPr>
                <a:defRPr/>
              </a:pPr>
              <a:t>28</a:t>
            </a:fld>
            <a:endParaRPr lang="en-CA" altLang="en-US"/>
          </a:p>
        </p:txBody>
      </p:sp>
      <p:sp>
        <p:nvSpPr>
          <p:cNvPr id="11" name="Footer Placeholder 10"/>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50360" y="2166120"/>
              <a:ext cx="2658960" cy="3000240"/>
            </p14:xfrm>
          </p:contentPart>
        </mc:Choice>
        <mc:Fallback>
          <p:pic>
            <p:nvPicPr>
              <p:cNvPr id="3" name="Ink 2"/>
              <p:cNvPicPr/>
              <p:nvPr/>
            </p:nvPicPr>
            <p:blipFill>
              <a:blip r:embed="rId4"/>
              <a:stretch>
                <a:fillRect/>
              </a:stretch>
            </p:blipFill>
            <p:spPr>
              <a:xfrm>
                <a:off x="444600" y="2150280"/>
                <a:ext cx="2681280" cy="3029040"/>
              </a:xfrm>
              <a:prstGeom prst="rect">
                <a:avLst/>
              </a:prstGeom>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Robot Anatomy</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FBAFDCF0-A023-48B2-BBCC-3265A721A1B2}" type="datetime3">
              <a:rPr lang="en-CA" smtClean="0"/>
              <a:pPr>
                <a:defRPr/>
              </a:pPr>
              <a:t>9 January 2021</a:t>
            </a:fld>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29</a:t>
            </a:fld>
            <a:endParaRPr lang="en-CA" altLang="en-US"/>
          </a:p>
        </p:txBody>
      </p:sp>
      <p:sp>
        <p:nvSpPr>
          <p:cNvPr id="7" name="Content Placeholder 2"/>
          <p:cNvSpPr txBox="1">
            <a:spLocks/>
          </p:cNvSpPr>
          <p:nvPr/>
        </p:nvSpPr>
        <p:spPr bwMode="auto">
          <a:xfrm>
            <a:off x="76200" y="1432560"/>
            <a:ext cx="5257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Study of the physical construction of a Robot.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Manipulator consists of Rigid links and Joints.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 Joint provides relative motion between two links.</a:t>
            </a:r>
          </a:p>
        </p:txBody>
      </p:sp>
      <p:grpSp>
        <p:nvGrpSpPr>
          <p:cNvPr id="8" name="Group 7"/>
          <p:cNvGrpSpPr/>
          <p:nvPr/>
        </p:nvGrpSpPr>
        <p:grpSpPr>
          <a:xfrm>
            <a:off x="5334000" y="762000"/>
            <a:ext cx="3657600" cy="5638800"/>
            <a:chOff x="5334000" y="838200"/>
            <a:chExt cx="3657600" cy="5638800"/>
          </a:xfrm>
        </p:grpSpPr>
        <p:pic>
          <p:nvPicPr>
            <p:cNvPr id="9" name="Picture 8" descr="images.jpg"/>
            <p:cNvPicPr>
              <a:picLocks noChangeAspect="1"/>
            </p:cNvPicPr>
            <p:nvPr/>
          </p:nvPicPr>
          <p:blipFill>
            <a:blip r:embed="rId2"/>
            <a:stretch>
              <a:fillRect/>
            </a:stretch>
          </p:blipFill>
          <p:spPr>
            <a:xfrm>
              <a:off x="5715000" y="990600"/>
              <a:ext cx="2438400" cy="2514600"/>
            </a:xfrm>
            <a:prstGeom prst="rect">
              <a:avLst/>
            </a:prstGeom>
          </p:spPr>
        </p:pic>
        <p:pic>
          <p:nvPicPr>
            <p:cNvPr id="10" name="Picture 9" descr="Lynxmotion-Lynx-6-Robotic-Arm.gif"/>
            <p:cNvPicPr>
              <a:picLocks noChangeAspect="1"/>
            </p:cNvPicPr>
            <p:nvPr/>
          </p:nvPicPr>
          <p:blipFill>
            <a:blip r:embed="rId3"/>
            <a:stretch>
              <a:fillRect/>
            </a:stretch>
          </p:blipFill>
          <p:spPr>
            <a:xfrm>
              <a:off x="5638800" y="3810000"/>
              <a:ext cx="2381250" cy="2657475"/>
            </a:xfrm>
            <a:prstGeom prst="rect">
              <a:avLst/>
            </a:prstGeom>
          </p:spPr>
        </p:pic>
        <p:sp>
          <p:nvSpPr>
            <p:cNvPr id="11" name="TextBox 10"/>
            <p:cNvSpPr txBox="1"/>
            <p:nvPr/>
          </p:nvSpPr>
          <p:spPr>
            <a:xfrm>
              <a:off x="7162800" y="1143000"/>
              <a:ext cx="1143000" cy="461665"/>
            </a:xfrm>
            <a:prstGeom prst="rect">
              <a:avLst/>
            </a:prstGeom>
            <a:noFill/>
          </p:spPr>
          <p:txBody>
            <a:bodyPr wrap="square" rtlCol="0">
              <a:spAutoFit/>
            </a:bodyPr>
            <a:lstStyle/>
            <a:p>
              <a:r>
                <a:rPr lang="en-US" sz="2400" b="1" dirty="0" smtClean="0"/>
                <a:t>Arm</a:t>
              </a:r>
              <a:endParaRPr lang="en-US" sz="2400" b="1" dirty="0"/>
            </a:p>
          </p:txBody>
        </p:sp>
        <p:sp>
          <p:nvSpPr>
            <p:cNvPr id="12" name="Rounded Rectangle 11"/>
            <p:cNvSpPr/>
            <p:nvPr/>
          </p:nvSpPr>
          <p:spPr>
            <a:xfrm>
              <a:off x="5334000" y="838200"/>
              <a:ext cx="3657600" cy="563880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TextBox 12"/>
          <p:cNvSpPr txBox="1"/>
          <p:nvPr/>
        </p:nvSpPr>
        <p:spPr>
          <a:xfrm>
            <a:off x="6934200" y="3505200"/>
            <a:ext cx="2057400" cy="461665"/>
          </a:xfrm>
          <a:prstGeom prst="rect">
            <a:avLst/>
          </a:prstGeom>
          <a:noFill/>
        </p:spPr>
        <p:txBody>
          <a:bodyPr wrap="square" rtlCol="0">
            <a:spAutoFit/>
          </a:bodyPr>
          <a:lstStyle/>
          <a:p>
            <a:r>
              <a:rPr lang="en-US" sz="2400" b="1" dirty="0" smtClean="0"/>
              <a:t>Manipulator</a:t>
            </a:r>
            <a:endParaRPr lang="en-US" sz="2400" b="1" dirty="0"/>
          </a:p>
        </p:txBody>
      </p:sp>
      <p:grpSp>
        <p:nvGrpSpPr>
          <p:cNvPr id="14" name="Group 13"/>
          <p:cNvGrpSpPr/>
          <p:nvPr/>
        </p:nvGrpSpPr>
        <p:grpSpPr>
          <a:xfrm>
            <a:off x="307600" y="3843337"/>
            <a:ext cx="4495800" cy="2438400"/>
            <a:chOff x="304800" y="3962400"/>
            <a:chExt cx="4495800" cy="2438400"/>
          </a:xfrm>
        </p:grpSpPr>
        <p:pic>
          <p:nvPicPr>
            <p:cNvPr id="15" name="Picture 14" descr="hand.jpg"/>
            <p:cNvPicPr>
              <a:picLocks noChangeAspect="1"/>
            </p:cNvPicPr>
            <p:nvPr/>
          </p:nvPicPr>
          <p:blipFill>
            <a:blip r:embed="rId4"/>
            <a:stretch>
              <a:fillRect/>
            </a:stretch>
          </p:blipFill>
          <p:spPr>
            <a:xfrm>
              <a:off x="533400" y="4191000"/>
              <a:ext cx="1828800" cy="1828800"/>
            </a:xfrm>
            <a:prstGeom prst="rect">
              <a:avLst/>
            </a:prstGeom>
          </p:spPr>
        </p:pic>
        <p:pic>
          <p:nvPicPr>
            <p:cNvPr id="16" name="Picture 15" descr="RobotHand.gif"/>
            <p:cNvPicPr>
              <a:picLocks noChangeAspect="1"/>
            </p:cNvPicPr>
            <p:nvPr/>
          </p:nvPicPr>
          <p:blipFill>
            <a:blip r:embed="rId5"/>
            <a:stretch>
              <a:fillRect/>
            </a:stretch>
          </p:blipFill>
          <p:spPr>
            <a:xfrm>
              <a:off x="2667000" y="4191000"/>
              <a:ext cx="1928061" cy="1831658"/>
            </a:xfrm>
            <a:prstGeom prst="rect">
              <a:avLst/>
            </a:prstGeom>
          </p:spPr>
        </p:pic>
        <p:sp>
          <p:nvSpPr>
            <p:cNvPr id="17" name="TextBox 16"/>
            <p:cNvSpPr txBox="1"/>
            <p:nvPr/>
          </p:nvSpPr>
          <p:spPr>
            <a:xfrm>
              <a:off x="1066800" y="6019800"/>
              <a:ext cx="990600" cy="369332"/>
            </a:xfrm>
            <a:prstGeom prst="rect">
              <a:avLst/>
            </a:prstGeom>
            <a:noFill/>
          </p:spPr>
          <p:txBody>
            <a:bodyPr wrap="square" rtlCol="0">
              <a:spAutoFit/>
            </a:bodyPr>
            <a:lstStyle/>
            <a:p>
              <a:r>
                <a:rPr lang="en-US" b="1" dirty="0" smtClean="0"/>
                <a:t>Hand </a:t>
              </a:r>
              <a:endParaRPr lang="en-US" b="1" dirty="0"/>
            </a:p>
          </p:txBody>
        </p:sp>
        <p:sp>
          <p:nvSpPr>
            <p:cNvPr id="18" name="TextBox 17"/>
            <p:cNvSpPr txBox="1"/>
            <p:nvPr/>
          </p:nvSpPr>
          <p:spPr>
            <a:xfrm>
              <a:off x="2971800" y="6019800"/>
              <a:ext cx="1828800" cy="369332"/>
            </a:xfrm>
            <a:prstGeom prst="rect">
              <a:avLst/>
            </a:prstGeom>
            <a:noFill/>
          </p:spPr>
          <p:txBody>
            <a:bodyPr wrap="square" rtlCol="0">
              <a:spAutoFit/>
            </a:bodyPr>
            <a:lstStyle/>
            <a:p>
              <a:r>
                <a:rPr lang="en-US" b="1" dirty="0" smtClean="0"/>
                <a:t>End </a:t>
              </a:r>
              <a:r>
                <a:rPr lang="en-US" b="1" dirty="0" err="1" smtClean="0"/>
                <a:t>Effector</a:t>
              </a:r>
              <a:endParaRPr lang="en-US" b="1" dirty="0"/>
            </a:p>
          </p:txBody>
        </p:sp>
        <p:sp>
          <p:nvSpPr>
            <p:cNvPr id="19" name="Rounded Rectangle 18"/>
            <p:cNvSpPr/>
            <p:nvPr/>
          </p:nvSpPr>
          <p:spPr>
            <a:xfrm>
              <a:off x="304800" y="3962400"/>
              <a:ext cx="4495800" cy="243840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0" name="TextBox 19"/>
          <p:cNvSpPr txBox="1"/>
          <p:nvPr/>
        </p:nvSpPr>
        <p:spPr>
          <a:xfrm>
            <a:off x="7696200" y="2133600"/>
            <a:ext cx="1066800" cy="369332"/>
          </a:xfrm>
          <a:prstGeom prst="rect">
            <a:avLst/>
          </a:prstGeom>
          <a:noFill/>
        </p:spPr>
        <p:txBody>
          <a:bodyPr wrap="square" rtlCol="0">
            <a:spAutoFit/>
          </a:bodyPr>
          <a:lstStyle/>
          <a:p>
            <a:r>
              <a:rPr lang="en-US" dirty="0" smtClean="0"/>
              <a:t>Shoulder</a:t>
            </a:r>
            <a:endParaRPr lang="en-US" dirty="0"/>
          </a:p>
        </p:txBody>
      </p:sp>
      <p:sp>
        <p:nvSpPr>
          <p:cNvPr id="21" name="TextBox 20"/>
          <p:cNvSpPr txBox="1"/>
          <p:nvPr/>
        </p:nvSpPr>
        <p:spPr>
          <a:xfrm>
            <a:off x="5334000" y="3027402"/>
            <a:ext cx="1066800" cy="369332"/>
          </a:xfrm>
          <a:prstGeom prst="rect">
            <a:avLst/>
          </a:prstGeom>
          <a:noFill/>
        </p:spPr>
        <p:txBody>
          <a:bodyPr wrap="square" rtlCol="0">
            <a:spAutoFit/>
          </a:bodyPr>
          <a:lstStyle/>
          <a:p>
            <a:r>
              <a:rPr lang="en-US" dirty="0" smtClean="0"/>
              <a:t>Elbow</a:t>
            </a:r>
            <a:endParaRPr lang="en-US" dirty="0"/>
          </a:p>
        </p:txBody>
      </p:sp>
      <p:sp>
        <p:nvSpPr>
          <p:cNvPr id="22" name="TextBox 21"/>
          <p:cNvSpPr txBox="1"/>
          <p:nvPr/>
        </p:nvSpPr>
        <p:spPr>
          <a:xfrm>
            <a:off x="6248400" y="1524000"/>
            <a:ext cx="1066800" cy="369332"/>
          </a:xfrm>
          <a:prstGeom prst="rect">
            <a:avLst/>
          </a:prstGeom>
          <a:noFill/>
        </p:spPr>
        <p:txBody>
          <a:bodyPr wrap="square" rtlCol="0">
            <a:spAutoFit/>
          </a:bodyPr>
          <a:lstStyle/>
          <a:p>
            <a:r>
              <a:rPr lang="en-US" dirty="0" smtClean="0"/>
              <a:t>Wrist</a:t>
            </a:r>
            <a:endParaRPr lang="en-US" dirty="0"/>
          </a:p>
        </p:txBody>
      </p:sp>
      <p:sp>
        <p:nvSpPr>
          <p:cNvPr id="23" name="TextBox 22"/>
          <p:cNvSpPr txBox="1"/>
          <p:nvPr/>
        </p:nvSpPr>
        <p:spPr>
          <a:xfrm>
            <a:off x="7467600" y="3886200"/>
            <a:ext cx="990600" cy="369332"/>
          </a:xfrm>
          <a:prstGeom prst="rect">
            <a:avLst/>
          </a:prstGeom>
          <a:noFill/>
        </p:spPr>
        <p:txBody>
          <a:bodyPr wrap="square" rtlCol="0">
            <a:spAutoFit/>
          </a:bodyPr>
          <a:lstStyle/>
          <a:p>
            <a:r>
              <a:rPr lang="en-US" dirty="0" smtClean="0"/>
              <a:t>Wrist</a:t>
            </a:r>
            <a:endParaRPr lang="en-US" dirty="0"/>
          </a:p>
        </p:txBody>
      </p:sp>
      <p:sp>
        <p:nvSpPr>
          <p:cNvPr id="24" name="TextBox 23"/>
          <p:cNvSpPr txBox="1"/>
          <p:nvPr/>
        </p:nvSpPr>
        <p:spPr>
          <a:xfrm>
            <a:off x="8153400" y="4648200"/>
            <a:ext cx="838200" cy="369332"/>
          </a:xfrm>
          <a:prstGeom prst="rect">
            <a:avLst/>
          </a:prstGeom>
          <a:noFill/>
        </p:spPr>
        <p:txBody>
          <a:bodyPr wrap="square" rtlCol="0">
            <a:spAutoFit/>
          </a:bodyPr>
          <a:lstStyle/>
          <a:p>
            <a:r>
              <a:rPr lang="en-US" dirty="0" smtClean="0"/>
              <a:t>Elbow</a:t>
            </a:r>
            <a:endParaRPr lang="en-US" dirty="0"/>
          </a:p>
        </p:txBody>
      </p:sp>
      <p:sp>
        <p:nvSpPr>
          <p:cNvPr id="25" name="TextBox 24"/>
          <p:cNvSpPr txBox="1"/>
          <p:nvPr/>
        </p:nvSpPr>
        <p:spPr>
          <a:xfrm>
            <a:off x="7924800" y="5257800"/>
            <a:ext cx="1219200" cy="923330"/>
          </a:xfrm>
          <a:prstGeom prst="rect">
            <a:avLst/>
          </a:prstGeom>
          <a:noFill/>
        </p:spPr>
        <p:txBody>
          <a:bodyPr wrap="square" rtlCol="0">
            <a:spAutoFit/>
          </a:bodyPr>
          <a:lstStyle/>
          <a:p>
            <a:pPr algn="ctr"/>
            <a:r>
              <a:rPr lang="en-US" dirty="0" smtClean="0"/>
              <a:t>Shoulder</a:t>
            </a:r>
          </a:p>
          <a:p>
            <a:pPr algn="ctr"/>
            <a:r>
              <a:rPr lang="en-US" dirty="0" smtClean="0"/>
              <a:t>or </a:t>
            </a:r>
          </a:p>
          <a:p>
            <a:pPr algn="ctr"/>
            <a:r>
              <a:rPr lang="en-US" dirty="0" smtClean="0"/>
              <a:t>Base</a:t>
            </a:r>
            <a:endParaRPr lang="en-US" dirty="0"/>
          </a:p>
        </p:txBody>
      </p:sp>
      <p:cxnSp>
        <p:nvCxnSpPr>
          <p:cNvPr id="26" name="Straight Arrow Connector 25"/>
          <p:cNvCxnSpPr/>
          <p:nvPr/>
        </p:nvCxnSpPr>
        <p:spPr>
          <a:xfrm rot="10800000" flipV="1">
            <a:off x="7162800" y="5442466"/>
            <a:ext cx="838200" cy="2725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rot="10800000" flipV="1">
            <a:off x="7848600" y="4800600"/>
            <a:ext cx="3810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rot="10800000" flipV="1">
            <a:off x="7086600" y="4038600"/>
            <a:ext cx="3810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9" name="Footer Placeholder 28"/>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92760" y="139680"/>
              <a:ext cx="8560800" cy="6152400"/>
            </p14:xfrm>
          </p:contentPart>
        </mc:Choice>
        <mc:Fallback>
          <p:pic>
            <p:nvPicPr>
              <p:cNvPr id="3" name="Ink 2"/>
              <p:cNvPicPr/>
              <p:nvPr/>
            </p:nvPicPr>
            <p:blipFill>
              <a:blip r:embed="rId7"/>
              <a:stretch>
                <a:fillRect/>
              </a:stretch>
            </p:blipFill>
            <p:spPr>
              <a:xfrm>
                <a:off x="382680" y="123120"/>
                <a:ext cx="8585280" cy="618480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647"/>
            <a:ext cx="8229600" cy="609600"/>
          </a:xfrm>
        </p:spPr>
        <p:txBody>
          <a:bodyPr>
            <a:normAutofit fontScale="90000"/>
          </a:bodyPr>
          <a:lstStyle/>
          <a:p>
            <a:r>
              <a:rPr lang="en-US" dirty="0" smtClean="0"/>
              <a:t>Introduction to Automation</a:t>
            </a:r>
            <a:endParaRPr lang="en-US" dirty="0"/>
          </a:p>
        </p:txBody>
      </p:sp>
      <p:sp>
        <p:nvSpPr>
          <p:cNvPr id="3" name="Content Placeholder 2"/>
          <p:cNvSpPr>
            <a:spLocks noGrp="1"/>
          </p:cNvSpPr>
          <p:nvPr>
            <p:ph sz="quarter" idx="1"/>
          </p:nvPr>
        </p:nvSpPr>
        <p:spPr>
          <a:xfrm>
            <a:off x="175569" y="1381352"/>
            <a:ext cx="5181600" cy="5029200"/>
          </a:xfrm>
        </p:spPr>
        <p:txBody>
          <a:bodyPr/>
          <a:lstStyle/>
          <a:p>
            <a:pPr algn="just">
              <a:buFont typeface="Wingdings" pitchFamily="2" charset="2"/>
              <a:buChar char="v"/>
            </a:pPr>
            <a:r>
              <a:rPr lang="en-US" sz="1800" dirty="0" smtClean="0"/>
              <a:t>Mass production assembly lines were introduced in 1905 by Ford Motor Company.</a:t>
            </a:r>
          </a:p>
          <a:p>
            <a:pPr algn="just">
              <a:buFont typeface="Wingdings" pitchFamily="2" charset="2"/>
              <a:buChar char="v"/>
            </a:pPr>
            <a:r>
              <a:rPr lang="en-US" sz="1800" dirty="0" smtClean="0"/>
              <a:t>Specialized machines were designed to manufacture for high volume production of mechanical and electrical parts.</a:t>
            </a:r>
          </a:p>
          <a:p>
            <a:pPr algn="just">
              <a:buFont typeface="Wingdings" pitchFamily="2" charset="2"/>
              <a:buChar char="v"/>
            </a:pPr>
            <a:r>
              <a:rPr lang="en-US" sz="1800" dirty="0" smtClean="0"/>
              <a:t>When a production cycle ends and new models of parts are introduced, production machines have to be shut down and the hardware retooled.</a:t>
            </a:r>
          </a:p>
          <a:p>
            <a:pPr algn="just">
              <a:buFont typeface="Wingdings" pitchFamily="2" charset="2"/>
              <a:buChar char="v"/>
            </a:pPr>
            <a:r>
              <a:rPr lang="en-US" sz="1800" dirty="0" smtClean="0"/>
              <a:t>Since periodic modification of the production hardware is required, this type of automation is called </a:t>
            </a:r>
            <a:r>
              <a:rPr lang="en-US" sz="1800" b="1" dirty="0" smtClean="0"/>
              <a:t>Hard Automation</a:t>
            </a:r>
            <a:r>
              <a:rPr lang="en-US" sz="1800" dirty="0" smtClean="0"/>
              <a:t>.</a:t>
            </a:r>
          </a:p>
          <a:p>
            <a:pPr algn="just">
              <a:buFont typeface="Wingdings" pitchFamily="2" charset="2"/>
              <a:buChar char="v"/>
            </a:pPr>
            <a:r>
              <a:rPr lang="en-US" sz="1800" dirty="0" smtClean="0"/>
              <a:t>When programmable mechanical systems are used to perform manufacturing tasks, new components can be made just by changing the program in the machine, This type of automation is called </a:t>
            </a:r>
            <a:r>
              <a:rPr lang="en-US" sz="1800" b="1" dirty="0" smtClean="0"/>
              <a:t>Soft Automation.</a:t>
            </a:r>
          </a:p>
          <a:p>
            <a:pPr algn="just">
              <a:buFont typeface="Wingdings" pitchFamily="2" charset="2"/>
              <a:buChar char="v"/>
            </a:pPr>
            <a:endParaRPr lang="en-US" sz="1800" dirty="0"/>
          </a:p>
        </p:txBody>
      </p:sp>
      <p:sp>
        <p:nvSpPr>
          <p:cNvPr id="4" name="Date Placeholder 3"/>
          <p:cNvSpPr>
            <a:spLocks noGrp="1"/>
          </p:cNvSpPr>
          <p:nvPr>
            <p:ph type="dt" sz="half" idx="10"/>
          </p:nvPr>
        </p:nvSpPr>
        <p:spPr>
          <a:xfrm>
            <a:off x="457200" y="6477000"/>
            <a:ext cx="2133600" cy="365125"/>
          </a:xfrm>
        </p:spPr>
        <p:txBody>
          <a:bodyPr/>
          <a:lstStyle/>
          <a:p>
            <a:pPr>
              <a:defRPr/>
            </a:pPr>
            <a:fld id="{658A8D43-1374-44B6-BEE2-C039BB866F6F}"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3</a:t>
            </a:fld>
            <a:endParaRPr lang="en-CA"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256" y="1484086"/>
            <a:ext cx="3633488" cy="284671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243800" y="4280400"/>
              <a:ext cx="6418440" cy="2010600"/>
            </p14:xfrm>
          </p:contentPart>
        </mc:Choice>
        <mc:Fallback>
          <p:pic>
            <p:nvPicPr>
              <p:cNvPr id="8" name="Ink 7"/>
              <p:cNvPicPr/>
              <p:nvPr/>
            </p:nvPicPr>
            <p:blipFill>
              <a:blip r:embed="rId4"/>
              <a:stretch>
                <a:fillRect/>
              </a:stretch>
            </p:blipFill>
            <p:spPr>
              <a:xfrm>
                <a:off x="1236600" y="4271760"/>
                <a:ext cx="6442200" cy="203256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 Basics</a:t>
            </a:r>
            <a:endParaRPr lang="en-US" dirty="0"/>
          </a:p>
        </p:txBody>
      </p:sp>
      <p:sp>
        <p:nvSpPr>
          <p:cNvPr id="3" name="Content Placeholder 2"/>
          <p:cNvSpPr>
            <a:spLocks noGrp="1"/>
          </p:cNvSpPr>
          <p:nvPr>
            <p:ph sz="quarter" idx="1"/>
          </p:nvPr>
        </p:nvSpPr>
        <p:spPr>
          <a:xfrm>
            <a:off x="304800" y="1404190"/>
            <a:ext cx="8458200" cy="4234609"/>
          </a:xfrm>
        </p:spPr>
        <p:txBody>
          <a:bodyPr/>
          <a:lstStyle/>
          <a:p>
            <a:pPr algn="just">
              <a:spcBef>
                <a:spcPts val="0"/>
              </a:spcBef>
              <a:spcAft>
                <a:spcPts val="1800"/>
              </a:spcAft>
              <a:buFont typeface="Wingdings" pitchFamily="2" charset="2"/>
              <a:buChar char="v"/>
            </a:pPr>
            <a:r>
              <a:rPr lang="en-US" sz="2400" dirty="0" smtClean="0"/>
              <a:t>Mechanisms consist of connected parts with the objective of transferring motion and force from a power source to an output.</a:t>
            </a:r>
          </a:p>
          <a:p>
            <a:pPr algn="just">
              <a:spcBef>
                <a:spcPts val="0"/>
              </a:spcBef>
              <a:spcAft>
                <a:spcPts val="1800"/>
              </a:spcAft>
              <a:buFont typeface="Wingdings" pitchFamily="2" charset="2"/>
              <a:buChar char="v"/>
            </a:pPr>
            <a:r>
              <a:rPr lang="en-US" sz="2400" dirty="0" smtClean="0"/>
              <a:t>One part is designated the frame because it serves as the frame of reference for the motion of all other parts. The frame is typically a part that exhibits no motion.</a:t>
            </a:r>
          </a:p>
          <a:p>
            <a:pPr algn="just">
              <a:spcBef>
                <a:spcPts val="0"/>
              </a:spcBef>
              <a:spcAft>
                <a:spcPts val="1800"/>
              </a:spcAft>
              <a:buFont typeface="Wingdings" pitchFamily="2" charset="2"/>
              <a:buChar char="v"/>
            </a:pPr>
            <a:r>
              <a:rPr lang="en-US" sz="2400" dirty="0" smtClean="0"/>
              <a:t>Links are the individual parts of the mechanism. They are considered rigid bodies and are connected with other links to transmit motion and forces</a:t>
            </a:r>
            <a:endParaRPr lang="en-US" sz="24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19600" y="161280"/>
              <a:ext cx="8286480" cy="6186240"/>
            </p14:xfrm>
          </p:contentPart>
        </mc:Choice>
        <mc:Fallback>
          <p:pic>
            <p:nvPicPr>
              <p:cNvPr id="7" name="Ink 6"/>
              <p:cNvPicPr/>
              <p:nvPr/>
            </p:nvPicPr>
            <p:blipFill>
              <a:blip r:embed="rId3"/>
              <a:stretch>
                <a:fillRect/>
              </a:stretch>
            </p:blipFill>
            <p:spPr>
              <a:xfrm>
                <a:off x="203760" y="149040"/>
                <a:ext cx="8318880" cy="620784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191"/>
            <a:ext cx="8229600" cy="1143000"/>
          </a:xfrm>
        </p:spPr>
        <p:txBody>
          <a:bodyPr/>
          <a:lstStyle/>
          <a:p>
            <a:r>
              <a:rPr lang="en-US" dirty="0" smtClean="0"/>
              <a:t>Joints</a:t>
            </a:r>
            <a:endParaRPr lang="en-US" dirty="0"/>
          </a:p>
        </p:txBody>
      </p:sp>
      <p:sp>
        <p:nvSpPr>
          <p:cNvPr id="3" name="Content Placeholder 2"/>
          <p:cNvSpPr>
            <a:spLocks noGrp="1"/>
          </p:cNvSpPr>
          <p:nvPr>
            <p:ph sz="quarter" idx="1"/>
          </p:nvPr>
        </p:nvSpPr>
        <p:spPr>
          <a:xfrm>
            <a:off x="304800" y="1417638"/>
            <a:ext cx="5638800" cy="4815522"/>
          </a:xfrm>
        </p:spPr>
        <p:txBody>
          <a:bodyPr/>
          <a:lstStyle/>
          <a:p>
            <a:pPr algn="just">
              <a:buFont typeface="Wingdings" pitchFamily="2" charset="2"/>
              <a:buChar char="v"/>
            </a:pPr>
            <a:r>
              <a:rPr lang="en-US" sz="2400" dirty="0" smtClean="0"/>
              <a:t>Links in a mechanism are connected using joints.</a:t>
            </a:r>
          </a:p>
          <a:p>
            <a:pPr algn="just">
              <a:buFont typeface="Wingdings" pitchFamily="2" charset="2"/>
              <a:buChar char="v"/>
            </a:pPr>
            <a:r>
              <a:rPr lang="en-US" sz="2400" dirty="0" smtClean="0"/>
              <a:t>The joints can be of the following types</a:t>
            </a:r>
          </a:p>
          <a:p>
            <a:pPr lvl="1" algn="just">
              <a:buFont typeface="Wingdings" pitchFamily="2" charset="2"/>
              <a:buChar char="v"/>
            </a:pPr>
            <a:r>
              <a:rPr lang="en-US" sz="2000" dirty="0" smtClean="0"/>
              <a:t>Pin Joint</a:t>
            </a:r>
          </a:p>
          <a:p>
            <a:pPr lvl="1" algn="just">
              <a:buFont typeface="Wingdings" pitchFamily="2" charset="2"/>
              <a:buChar char="v"/>
            </a:pPr>
            <a:r>
              <a:rPr lang="en-US" sz="2000" dirty="0" smtClean="0"/>
              <a:t>Sliding Joint (Prismatic Joint)</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7" name="Picture 6" descr="pin_joint.png"/>
          <p:cNvPicPr>
            <a:picLocks noChangeAspect="1"/>
          </p:cNvPicPr>
          <p:nvPr/>
        </p:nvPicPr>
        <p:blipFill>
          <a:blip r:embed="rId2"/>
          <a:stretch>
            <a:fillRect/>
          </a:stretch>
        </p:blipFill>
        <p:spPr>
          <a:xfrm>
            <a:off x="5943600" y="1371600"/>
            <a:ext cx="3048000" cy="2281267"/>
          </a:xfrm>
          <a:prstGeom prst="rect">
            <a:avLst/>
          </a:prstGeom>
        </p:spPr>
      </p:pic>
      <p:pic>
        <p:nvPicPr>
          <p:cNvPr id="8" name="Picture 7" descr="sliding_joint.png"/>
          <p:cNvPicPr>
            <a:picLocks noChangeAspect="1"/>
          </p:cNvPicPr>
          <p:nvPr/>
        </p:nvPicPr>
        <p:blipFill>
          <a:blip r:embed="rId3"/>
          <a:stretch>
            <a:fillRect/>
          </a:stretch>
        </p:blipFill>
        <p:spPr>
          <a:xfrm>
            <a:off x="5879750" y="4038600"/>
            <a:ext cx="3264250" cy="1857105"/>
          </a:xfrm>
          <a:prstGeom prst="rect">
            <a:avLst/>
          </a:prstGeom>
        </p:spPr>
      </p:pic>
      <p:sp>
        <p:nvSpPr>
          <p:cNvPr id="9" name="Rectangle 8"/>
          <p:cNvSpPr/>
          <p:nvPr/>
        </p:nvSpPr>
        <p:spPr>
          <a:xfrm>
            <a:off x="381000" y="6096000"/>
            <a:ext cx="7620000" cy="276999"/>
          </a:xfrm>
          <a:prstGeom prst="rect">
            <a:avLst/>
          </a:prstGeom>
        </p:spPr>
        <p:txBody>
          <a:bodyPr wrap="square">
            <a:spAutoFit/>
          </a:bodyPr>
          <a:lstStyle/>
          <a:p>
            <a:pPr>
              <a:defRPr/>
            </a:pPr>
            <a:r>
              <a:rPr lang="en-US" sz="1200" i="1" dirty="0" smtClean="0"/>
              <a:t>Source: Machines and Mechanisms, Applied Kinematic Analysis (Fourth Edition) – David H. </a:t>
            </a:r>
            <a:r>
              <a:rPr lang="en-US" sz="1200" i="1" dirty="0" err="1" smtClean="0"/>
              <a:t>Myszka</a:t>
            </a:r>
            <a:endParaRPr lang="en-US" sz="1200" i="1" dirty="0" smtClean="0"/>
          </a:p>
        </p:txBody>
      </p:sp>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461160" y="246240"/>
              <a:ext cx="8004600" cy="5639760"/>
            </p14:xfrm>
          </p:contentPart>
        </mc:Choice>
        <mc:Fallback>
          <p:pic>
            <p:nvPicPr>
              <p:cNvPr id="10" name="Ink 9"/>
              <p:cNvPicPr/>
              <p:nvPr/>
            </p:nvPicPr>
            <p:blipFill>
              <a:blip r:embed="rId5"/>
              <a:stretch>
                <a:fillRect/>
              </a:stretch>
            </p:blipFill>
            <p:spPr>
              <a:xfrm>
                <a:off x="448560" y="232920"/>
                <a:ext cx="8020800" cy="5666760"/>
              </a:xfrm>
              <a:prstGeom prst="rect">
                <a:avLst/>
              </a:prstGeom>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6215" y="1295400"/>
            <a:ext cx="8229600" cy="1447800"/>
          </a:xfrm>
        </p:spPr>
        <p:txBody>
          <a:bodyPr/>
          <a:lstStyle/>
          <a:p>
            <a:pPr algn="just">
              <a:buFont typeface="Wingdings" pitchFamily="2" charset="2"/>
              <a:buChar char="v"/>
            </a:pPr>
            <a:r>
              <a:rPr lang="en-US" dirty="0" smtClean="0"/>
              <a:t>Degrees of freedom is often used to describe the number of directions that a robot can pivot or move a joint.</a:t>
            </a:r>
            <a:endParaRPr lang="en-US" dirty="0"/>
          </a:p>
        </p:txBody>
      </p:sp>
      <p:sp>
        <p:nvSpPr>
          <p:cNvPr id="3" name="Content Placeholder 2"/>
          <p:cNvSpPr>
            <a:spLocks noGrp="1"/>
          </p:cNvSpPr>
          <p:nvPr>
            <p:ph sz="quarter" idx="10"/>
          </p:nvPr>
        </p:nvSpPr>
        <p:spPr>
          <a:xfrm>
            <a:off x="304800" y="152400"/>
            <a:ext cx="6324600" cy="990600"/>
          </a:xfrm>
        </p:spPr>
        <p:txBody>
          <a:bodyPr>
            <a:normAutofit/>
          </a:bodyPr>
          <a:lstStyle/>
          <a:p>
            <a:r>
              <a:rPr lang="en-US" dirty="0" smtClean="0"/>
              <a:t>Degrees of Freedom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344" y="2209800"/>
            <a:ext cx="6354871" cy="433556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22840" y="978480"/>
              <a:ext cx="8489160" cy="5611320"/>
            </p14:xfrm>
          </p:contentPart>
        </mc:Choice>
        <mc:Fallback>
          <p:pic>
            <p:nvPicPr>
              <p:cNvPr id="4" name="Ink 3"/>
              <p:cNvPicPr/>
              <p:nvPr/>
            </p:nvPicPr>
            <p:blipFill>
              <a:blip r:embed="rId4"/>
              <a:stretch>
                <a:fillRect/>
              </a:stretch>
            </p:blipFill>
            <p:spPr>
              <a:xfrm>
                <a:off x="206280" y="961920"/>
                <a:ext cx="8520480" cy="5644440"/>
              </a:xfrm>
              <a:prstGeom prst="rect">
                <a:avLst/>
              </a:prstGeom>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52400" y="1262063"/>
            <a:ext cx="8818563" cy="461665"/>
          </a:xfrm>
          <a:prstGeom prst="rect">
            <a:avLst/>
          </a:prstGeom>
          <a:noFill/>
          <a:ln w="9525">
            <a:noFill/>
            <a:miter lim="800000"/>
            <a:headEnd/>
            <a:tailEnd/>
          </a:ln>
        </p:spPr>
        <p:txBody>
          <a:bodyPr>
            <a:spAutoFit/>
          </a:bodyPr>
          <a:lstStyle/>
          <a:p>
            <a:pPr marL="111125" indent="-111125" algn="just">
              <a:buFont typeface="Wingdings" pitchFamily="2" charset="2"/>
              <a:buChar char="v"/>
            </a:pPr>
            <a:r>
              <a:rPr lang="en-US" altLang="en-US" sz="2400" b="1" dirty="0"/>
              <a:t> Consider an open kinematic </a:t>
            </a:r>
            <a:r>
              <a:rPr lang="en-US" altLang="en-US" sz="2400" b="1" dirty="0" smtClean="0"/>
              <a:t>chain as shown below.</a:t>
            </a:r>
            <a:endParaRPr lang="en-US" altLang="en-US" sz="2400" dirty="0"/>
          </a:p>
        </p:txBody>
      </p:sp>
      <p:grpSp>
        <p:nvGrpSpPr>
          <p:cNvPr id="2" name="Group 29"/>
          <p:cNvGrpSpPr>
            <a:grpSpLocks/>
          </p:cNvGrpSpPr>
          <p:nvPr/>
        </p:nvGrpSpPr>
        <p:grpSpPr bwMode="auto">
          <a:xfrm>
            <a:off x="2971800" y="2209800"/>
            <a:ext cx="4662487" cy="2514600"/>
            <a:chOff x="1143000" y="3200400"/>
            <a:chExt cx="4662055" cy="2514600"/>
          </a:xfrm>
        </p:grpSpPr>
        <p:grpSp>
          <p:nvGrpSpPr>
            <p:cNvPr id="3" name="Group 23"/>
            <p:cNvGrpSpPr>
              <a:grpSpLocks/>
            </p:cNvGrpSpPr>
            <p:nvPr/>
          </p:nvGrpSpPr>
          <p:grpSpPr bwMode="auto">
            <a:xfrm>
              <a:off x="1433950" y="3539006"/>
              <a:ext cx="4371105" cy="2175994"/>
              <a:chOff x="1433950" y="3539006"/>
              <a:chExt cx="4371105" cy="2175994"/>
            </a:xfrm>
          </p:grpSpPr>
          <p:grpSp>
            <p:nvGrpSpPr>
              <p:cNvPr id="4" name="Group 22"/>
              <p:cNvGrpSpPr>
                <a:grpSpLocks/>
              </p:cNvGrpSpPr>
              <p:nvPr/>
            </p:nvGrpSpPr>
            <p:grpSpPr bwMode="auto">
              <a:xfrm>
                <a:off x="1607125" y="3539006"/>
                <a:ext cx="4197930" cy="2175994"/>
                <a:chOff x="1607125" y="3539006"/>
                <a:chExt cx="4197930" cy="2175994"/>
              </a:xfrm>
            </p:grpSpPr>
            <p:sp>
              <p:nvSpPr>
                <p:cNvPr id="9" name="Chord 8"/>
                <p:cNvSpPr/>
                <p:nvPr/>
              </p:nvSpPr>
              <p:spPr>
                <a:xfrm>
                  <a:off x="1606507" y="4779963"/>
                  <a:ext cx="457158" cy="935037"/>
                </a:xfrm>
                <a:prstGeom prst="chord">
                  <a:avLst>
                    <a:gd name="adj1" fmla="val 10960420"/>
                    <a:gd name="adj2" fmla="val 21509933"/>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6" name="Group 21"/>
                <p:cNvGrpSpPr>
                  <a:grpSpLocks/>
                </p:cNvGrpSpPr>
                <p:nvPr/>
              </p:nvGrpSpPr>
              <p:grpSpPr bwMode="auto">
                <a:xfrm>
                  <a:off x="1752600" y="3539006"/>
                  <a:ext cx="4052455" cy="1484098"/>
                  <a:chOff x="1752600" y="3539006"/>
                  <a:chExt cx="4052455" cy="1484098"/>
                </a:xfrm>
              </p:grpSpPr>
              <p:cxnSp>
                <p:nvCxnSpPr>
                  <p:cNvPr id="5" name="Straight Connector 4"/>
                  <p:cNvCxnSpPr/>
                  <p:nvPr/>
                </p:nvCxnSpPr>
                <p:spPr>
                  <a:xfrm flipV="1">
                    <a:off x="1828737" y="3581400"/>
                    <a:ext cx="1752437" cy="1371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95460" y="3608388"/>
                    <a:ext cx="2209595"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752544" y="4876800"/>
                    <a:ext cx="146036" cy="14605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0" name="Oval 9"/>
                  <p:cNvSpPr/>
                  <p:nvPr/>
                </p:nvSpPr>
                <p:spPr>
                  <a:xfrm>
                    <a:off x="3511331" y="3538538"/>
                    <a:ext cx="146036" cy="14605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grpSp>
          <p:grpSp>
            <p:nvGrpSpPr>
              <p:cNvPr id="11" name="Group 19"/>
              <p:cNvGrpSpPr>
                <a:grpSpLocks/>
              </p:cNvGrpSpPr>
              <p:nvPr/>
            </p:nvGrpSpPr>
            <p:grpSpPr bwMode="auto">
              <a:xfrm>
                <a:off x="1433950" y="5233555"/>
                <a:ext cx="768925" cy="173180"/>
                <a:chOff x="1433950" y="5247410"/>
                <a:chExt cx="768925" cy="173180"/>
              </a:xfrm>
            </p:grpSpPr>
            <p:cxnSp>
              <p:nvCxnSpPr>
                <p:cNvPr id="12" name="Straight Connector 11"/>
                <p:cNvCxnSpPr/>
                <p:nvPr/>
              </p:nvCxnSpPr>
              <p:spPr>
                <a:xfrm>
                  <a:off x="1433485" y="5258955"/>
                  <a:ext cx="7571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5"/>
                <p:cNvGrpSpPr>
                  <a:grpSpLocks/>
                </p:cNvGrpSpPr>
                <p:nvPr/>
              </p:nvGrpSpPr>
              <p:grpSpPr bwMode="auto">
                <a:xfrm>
                  <a:off x="1510145" y="5247410"/>
                  <a:ext cx="540330" cy="173180"/>
                  <a:chOff x="1510145" y="5247410"/>
                  <a:chExt cx="540330" cy="173180"/>
                </a:xfrm>
              </p:grpSpPr>
              <p:cxnSp>
                <p:nvCxnSpPr>
                  <p:cNvPr id="15" name="Straight Connector 14"/>
                  <p:cNvCxnSpPr/>
                  <p:nvPr/>
                </p:nvCxnSpPr>
                <p:spPr>
                  <a:xfrm flipH="1">
                    <a:off x="1509678" y="5247843"/>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662064"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803339"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962074"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5" name="Arc 24"/>
            <p:cNvSpPr/>
            <p:nvPr/>
          </p:nvSpPr>
          <p:spPr>
            <a:xfrm>
              <a:off x="1676351" y="4510088"/>
              <a:ext cx="571447" cy="671512"/>
            </a:xfrm>
            <a:prstGeom prst="arc">
              <a:avLst>
                <a:gd name="adj1" fmla="val 14934205"/>
                <a:gd name="adj2" fmla="val 26530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Arc 26"/>
            <p:cNvSpPr/>
            <p:nvPr/>
          </p:nvSpPr>
          <p:spPr>
            <a:xfrm>
              <a:off x="3276402" y="3276600"/>
              <a:ext cx="571447" cy="671513"/>
            </a:xfrm>
            <a:prstGeom prst="arc">
              <a:avLst>
                <a:gd name="adj1" fmla="val 20743690"/>
                <a:gd name="adj2" fmla="val 1090372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9704" name="TextBox 25"/>
            <p:cNvSpPr txBox="1">
              <a:spLocks noChangeArrowheads="1"/>
            </p:cNvSpPr>
            <p:nvPr/>
          </p:nvSpPr>
          <p:spPr bwMode="auto">
            <a:xfrm>
              <a:off x="1143000" y="4724400"/>
              <a:ext cx="571500" cy="369332"/>
            </a:xfrm>
            <a:prstGeom prst="rect">
              <a:avLst/>
            </a:prstGeom>
            <a:noFill/>
            <a:ln w="9525">
              <a:noFill/>
              <a:miter lim="800000"/>
              <a:headEnd/>
              <a:tailEnd/>
            </a:ln>
          </p:spPr>
          <p:txBody>
            <a:bodyPr>
              <a:spAutoFit/>
            </a:bodyPr>
            <a:lstStyle/>
            <a:p>
              <a:pPr algn="ctr"/>
              <a:r>
                <a:rPr lang="en-US" altLang="en-US" b="1"/>
                <a:t>J</a:t>
              </a:r>
              <a:r>
                <a:rPr lang="en-US" altLang="en-US" b="1" baseline="-25000"/>
                <a:t>1</a:t>
              </a:r>
              <a:endParaRPr lang="en-US" altLang="en-US" b="1"/>
            </a:p>
          </p:txBody>
        </p:sp>
        <p:sp>
          <p:nvSpPr>
            <p:cNvPr id="29705" name="TextBox 28"/>
            <p:cNvSpPr txBox="1">
              <a:spLocks noChangeArrowheads="1"/>
            </p:cNvSpPr>
            <p:nvPr/>
          </p:nvSpPr>
          <p:spPr bwMode="auto">
            <a:xfrm>
              <a:off x="3099955" y="3200400"/>
              <a:ext cx="571500" cy="369332"/>
            </a:xfrm>
            <a:prstGeom prst="rect">
              <a:avLst/>
            </a:prstGeom>
            <a:noFill/>
            <a:ln w="9525">
              <a:noFill/>
              <a:miter lim="800000"/>
              <a:headEnd/>
              <a:tailEnd/>
            </a:ln>
          </p:spPr>
          <p:txBody>
            <a:bodyPr>
              <a:spAutoFit/>
            </a:bodyPr>
            <a:lstStyle/>
            <a:p>
              <a:pPr algn="ctr"/>
              <a:r>
                <a:rPr lang="en-US" altLang="en-US" b="1"/>
                <a:t>J</a:t>
              </a:r>
              <a:r>
                <a:rPr lang="en-US" altLang="en-US" b="1" baseline="-25000"/>
                <a:t>2</a:t>
              </a:r>
              <a:endParaRPr lang="en-US" altLang="en-US" b="1"/>
            </a:p>
          </p:txBody>
        </p:sp>
        <p:sp>
          <p:nvSpPr>
            <p:cNvPr id="29706" name="TextBox 27"/>
            <p:cNvSpPr txBox="1">
              <a:spLocks noChangeArrowheads="1"/>
            </p:cNvSpPr>
            <p:nvPr/>
          </p:nvSpPr>
          <p:spPr bwMode="auto">
            <a:xfrm>
              <a:off x="2362200" y="3810000"/>
              <a:ext cx="481445" cy="369332"/>
            </a:xfrm>
            <a:prstGeom prst="rect">
              <a:avLst/>
            </a:prstGeom>
            <a:noFill/>
            <a:ln w="9525">
              <a:noFill/>
              <a:miter lim="800000"/>
              <a:headEnd/>
              <a:tailEnd/>
            </a:ln>
          </p:spPr>
          <p:txBody>
            <a:bodyPr>
              <a:spAutoFit/>
            </a:bodyPr>
            <a:lstStyle/>
            <a:p>
              <a:pPr algn="ctr"/>
              <a:r>
                <a:rPr lang="en-US" altLang="en-US" b="1"/>
                <a:t>L</a:t>
              </a:r>
              <a:r>
                <a:rPr lang="en-US" altLang="en-US" b="1" baseline="-25000"/>
                <a:t>1</a:t>
              </a:r>
            </a:p>
          </p:txBody>
        </p:sp>
        <p:sp>
          <p:nvSpPr>
            <p:cNvPr id="29707" name="TextBox 30"/>
            <p:cNvSpPr txBox="1">
              <a:spLocks noChangeArrowheads="1"/>
            </p:cNvSpPr>
            <p:nvPr/>
          </p:nvSpPr>
          <p:spPr bwMode="auto">
            <a:xfrm>
              <a:off x="4648200" y="3429000"/>
              <a:ext cx="481445" cy="369332"/>
            </a:xfrm>
            <a:prstGeom prst="rect">
              <a:avLst/>
            </a:prstGeom>
            <a:noFill/>
            <a:ln w="9525">
              <a:noFill/>
              <a:miter lim="800000"/>
              <a:headEnd/>
              <a:tailEnd/>
            </a:ln>
          </p:spPr>
          <p:txBody>
            <a:bodyPr>
              <a:spAutoFit/>
            </a:bodyPr>
            <a:lstStyle/>
            <a:p>
              <a:pPr algn="ctr"/>
              <a:r>
                <a:rPr lang="en-US" altLang="en-US" b="1"/>
                <a:t>L</a:t>
              </a:r>
              <a:r>
                <a:rPr lang="en-US" altLang="en-US" b="1" baseline="-25000"/>
                <a:t>2</a:t>
              </a:r>
            </a:p>
          </p:txBody>
        </p:sp>
      </p:grpSp>
      <p:sp>
        <p:nvSpPr>
          <p:cNvPr id="29700" name="Rectangle 32"/>
          <p:cNvSpPr>
            <a:spLocks noChangeArrowheads="1"/>
          </p:cNvSpPr>
          <p:nvPr/>
        </p:nvSpPr>
        <p:spPr bwMode="auto">
          <a:xfrm>
            <a:off x="457200" y="5153025"/>
            <a:ext cx="8513763" cy="831850"/>
          </a:xfrm>
          <a:prstGeom prst="rect">
            <a:avLst/>
          </a:prstGeom>
          <a:noFill/>
          <a:ln w="9525">
            <a:noFill/>
            <a:miter lim="800000"/>
            <a:headEnd/>
            <a:tailEnd/>
          </a:ln>
        </p:spPr>
        <p:txBody>
          <a:bodyPr wrap="square">
            <a:spAutoFit/>
          </a:bodyPr>
          <a:lstStyle/>
          <a:p>
            <a:pPr marL="111125" indent="-111125" algn="just">
              <a:buFont typeface="Wingdings" pitchFamily="2" charset="2"/>
              <a:buChar char="v"/>
            </a:pPr>
            <a:r>
              <a:rPr lang="en-US" altLang="en-US" sz="2400" b="1" dirty="0"/>
              <a:t> Link-1 is connected to the ground link-0 by a revolute joint.</a:t>
            </a:r>
            <a:endParaRPr lang="en-US" altLang="en-US" sz="2400" dirty="0"/>
          </a:p>
        </p:txBody>
      </p:sp>
      <p:sp>
        <p:nvSpPr>
          <p:cNvPr id="26" name="Title 1"/>
          <p:cNvSpPr txBox="1">
            <a:spLocks/>
          </p:cNvSpPr>
          <p:nvPr/>
        </p:nvSpPr>
        <p:spPr>
          <a:xfrm>
            <a:off x="228600" y="228600"/>
            <a:ext cx="8229600" cy="914400"/>
          </a:xfrm>
          <a:prstGeom prst="rect">
            <a:avLst/>
          </a:prstGeom>
        </p:spPr>
        <p:txBody>
          <a:bodyPr>
            <a:normAutofit fontScale="975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Degrees of Freedom</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14" name="Ink 13"/>
              <p14:cNvContentPartPr/>
              <p14:nvPr/>
            </p14:nvContentPartPr>
            <p14:xfrm>
              <a:off x="425880" y="831240"/>
              <a:ext cx="7779240" cy="4839120"/>
            </p14:xfrm>
          </p:contentPart>
        </mc:Choice>
        <mc:Fallback>
          <p:pic>
            <p:nvPicPr>
              <p:cNvPr id="14" name="Ink 13"/>
              <p:cNvPicPr/>
              <p:nvPr/>
            </p:nvPicPr>
            <p:blipFill>
              <a:blip r:embed="rId3"/>
              <a:stretch>
                <a:fillRect/>
              </a:stretch>
            </p:blipFill>
            <p:spPr>
              <a:xfrm>
                <a:off x="420480" y="815400"/>
                <a:ext cx="7800480" cy="487152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28600" y="1417638"/>
            <a:ext cx="8624888" cy="830262"/>
          </a:xfrm>
          <a:prstGeom prst="rect">
            <a:avLst/>
          </a:prstGeom>
          <a:noFill/>
          <a:ln w="9525">
            <a:noFill/>
            <a:miter lim="800000"/>
            <a:headEnd/>
            <a:tailEnd/>
          </a:ln>
        </p:spPr>
        <p:txBody>
          <a:bodyPr wrap="square">
            <a:spAutoFit/>
          </a:bodyPr>
          <a:lstStyle/>
          <a:p>
            <a:pPr marL="111125" indent="-111125" algn="just">
              <a:buFont typeface="Wingdings" pitchFamily="2" charset="2"/>
              <a:buChar char="v"/>
            </a:pPr>
            <a:r>
              <a:rPr lang="en-US" altLang="en-US" sz="2400" dirty="0"/>
              <a:t> Hence link-1 can rotate about joint-1 </a:t>
            </a:r>
            <a:r>
              <a:rPr lang="en-US" altLang="en-US" sz="2400" dirty="0" err="1"/>
              <a:t>w.r.t</a:t>
            </a:r>
            <a:r>
              <a:rPr lang="en-US" altLang="en-US" sz="2400" dirty="0"/>
              <a:t>. ground link and contributes one degree of freedom.</a:t>
            </a:r>
          </a:p>
        </p:txBody>
      </p:sp>
      <p:sp>
        <p:nvSpPr>
          <p:cNvPr id="30723" name="Rectangle 3"/>
          <p:cNvSpPr>
            <a:spLocks noChangeArrowheads="1"/>
          </p:cNvSpPr>
          <p:nvPr/>
        </p:nvSpPr>
        <p:spPr bwMode="auto">
          <a:xfrm>
            <a:off x="228600" y="2438400"/>
            <a:ext cx="8589963" cy="461963"/>
          </a:xfrm>
          <a:prstGeom prst="rect">
            <a:avLst/>
          </a:prstGeom>
          <a:noFill/>
          <a:ln w="9525">
            <a:noFill/>
            <a:miter lim="800000"/>
            <a:headEnd/>
            <a:tailEnd/>
          </a:ln>
        </p:spPr>
        <p:txBody>
          <a:bodyPr wrap="square">
            <a:spAutoFit/>
          </a:bodyPr>
          <a:lstStyle/>
          <a:p>
            <a:pPr marL="111125" indent="-111125" algn="just">
              <a:buFont typeface="Wingdings" pitchFamily="2" charset="2"/>
              <a:buChar char="v"/>
            </a:pPr>
            <a:r>
              <a:rPr lang="en-US" altLang="en-US" sz="2400" dirty="0"/>
              <a:t> Similarly link-2 can rotate about joint-2 </a:t>
            </a:r>
            <a:r>
              <a:rPr lang="en-US" altLang="en-US" sz="2400" dirty="0" err="1"/>
              <a:t>w.r.t</a:t>
            </a:r>
            <a:r>
              <a:rPr lang="en-US" altLang="en-US" sz="2400" dirty="0"/>
              <a:t>. link-1.</a:t>
            </a:r>
          </a:p>
        </p:txBody>
      </p:sp>
      <p:sp>
        <p:nvSpPr>
          <p:cNvPr id="30724" name="Rectangle 4"/>
          <p:cNvSpPr>
            <a:spLocks noChangeArrowheads="1"/>
          </p:cNvSpPr>
          <p:nvPr/>
        </p:nvSpPr>
        <p:spPr bwMode="auto">
          <a:xfrm>
            <a:off x="228600" y="3200400"/>
            <a:ext cx="8637588" cy="461963"/>
          </a:xfrm>
          <a:prstGeom prst="rect">
            <a:avLst/>
          </a:prstGeom>
          <a:noFill/>
          <a:ln w="9525">
            <a:noFill/>
            <a:miter lim="800000"/>
            <a:headEnd/>
            <a:tailEnd/>
          </a:ln>
        </p:spPr>
        <p:txBody>
          <a:bodyPr wrap="square">
            <a:spAutoFit/>
          </a:bodyPr>
          <a:lstStyle/>
          <a:p>
            <a:pPr marL="111125" indent="-111125" algn="just">
              <a:buFont typeface="Wingdings" pitchFamily="2" charset="2"/>
              <a:buChar char="v"/>
            </a:pPr>
            <a:r>
              <a:rPr lang="en-US" altLang="en-US" sz="2400" dirty="0"/>
              <a:t> Or link-2 has one degree of freedom </a:t>
            </a:r>
            <a:r>
              <a:rPr lang="en-US" altLang="en-US" sz="2400" dirty="0" err="1"/>
              <a:t>w.r.t</a:t>
            </a:r>
            <a:r>
              <a:rPr lang="en-US" altLang="en-US" sz="2400" dirty="0"/>
              <a:t>. link-1.</a:t>
            </a:r>
          </a:p>
        </p:txBody>
      </p:sp>
      <p:sp>
        <p:nvSpPr>
          <p:cNvPr id="30725" name="Rectangle 5"/>
          <p:cNvSpPr>
            <a:spLocks noChangeArrowheads="1"/>
          </p:cNvSpPr>
          <p:nvPr/>
        </p:nvSpPr>
        <p:spPr bwMode="auto">
          <a:xfrm>
            <a:off x="207963" y="4013200"/>
            <a:ext cx="8818562" cy="1200150"/>
          </a:xfrm>
          <a:prstGeom prst="rect">
            <a:avLst/>
          </a:prstGeom>
          <a:noFill/>
          <a:ln w="9525">
            <a:noFill/>
            <a:miter lim="800000"/>
            <a:headEnd/>
            <a:tailEnd/>
          </a:ln>
        </p:spPr>
        <p:txBody>
          <a:bodyPr>
            <a:spAutoFit/>
          </a:bodyPr>
          <a:lstStyle/>
          <a:p>
            <a:pPr marL="111125" indent="-111125" algn="just">
              <a:buFont typeface="Wingdings" pitchFamily="2" charset="2"/>
              <a:buChar char="v"/>
            </a:pPr>
            <a:r>
              <a:rPr lang="en-US" altLang="en-US" sz="2400" dirty="0"/>
              <a:t> Therefore this open loop chain has as many degrees of freedom (DOF) as the number of joints in the chain, as each joint is of one DOF.</a:t>
            </a:r>
          </a:p>
        </p:txBody>
      </p:sp>
      <p:sp>
        <p:nvSpPr>
          <p:cNvPr id="7" name="Title 1"/>
          <p:cNvSpPr txBox="1">
            <a:spLocks/>
          </p:cNvSpPr>
          <p:nvPr/>
        </p:nvSpPr>
        <p:spPr>
          <a:xfrm>
            <a:off x="228600" y="228600"/>
            <a:ext cx="8229600" cy="914400"/>
          </a:xfrm>
          <a:prstGeom prst="rect">
            <a:avLst/>
          </a:prstGeom>
        </p:spPr>
        <p:txBody>
          <a:bodyPr>
            <a:normAutofit fontScale="975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Degrees of Freedom</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57680" y="1444680"/>
              <a:ext cx="906840" cy="3818160"/>
            </p14:xfrm>
          </p:contentPart>
        </mc:Choice>
        <mc:Fallback>
          <p:pic>
            <p:nvPicPr>
              <p:cNvPr id="2" name="Ink 1"/>
              <p:cNvPicPr/>
              <p:nvPr/>
            </p:nvPicPr>
            <p:blipFill>
              <a:blip r:embed="rId3"/>
              <a:stretch>
                <a:fillRect/>
              </a:stretch>
            </p:blipFill>
            <p:spPr>
              <a:xfrm>
                <a:off x="146880" y="1433880"/>
                <a:ext cx="928440" cy="384480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73038" y="1419225"/>
            <a:ext cx="8818562" cy="1200329"/>
          </a:xfrm>
          <a:prstGeom prst="rect">
            <a:avLst/>
          </a:prstGeom>
          <a:noFill/>
          <a:ln w="9525">
            <a:noFill/>
            <a:miter lim="800000"/>
            <a:headEnd/>
            <a:tailEnd/>
          </a:ln>
        </p:spPr>
        <p:txBody>
          <a:bodyPr>
            <a:spAutoFit/>
          </a:bodyPr>
          <a:lstStyle/>
          <a:p>
            <a:pPr marL="111125" indent="-111125" algn="just">
              <a:buFont typeface="Wingdings" pitchFamily="2" charset="2"/>
              <a:buChar char="v"/>
            </a:pPr>
            <a:r>
              <a:rPr lang="en-US" altLang="en-US" sz="2400" dirty="0"/>
              <a:t> Thus in an n-DOF robotic manipulator n joints are used and n independent joint-link variables are required to completely specify the position and orientation of the each link.</a:t>
            </a:r>
          </a:p>
        </p:txBody>
      </p:sp>
      <p:sp>
        <p:nvSpPr>
          <p:cNvPr id="31747" name="Rectangle 3"/>
          <p:cNvSpPr>
            <a:spLocks noChangeArrowheads="1"/>
          </p:cNvSpPr>
          <p:nvPr/>
        </p:nvSpPr>
        <p:spPr bwMode="auto">
          <a:xfrm>
            <a:off x="138113" y="3060700"/>
            <a:ext cx="3443287" cy="3046988"/>
          </a:xfrm>
          <a:prstGeom prst="rect">
            <a:avLst/>
          </a:prstGeom>
          <a:noFill/>
          <a:ln w="9525">
            <a:noFill/>
            <a:miter lim="800000"/>
            <a:headEnd/>
            <a:tailEnd/>
          </a:ln>
        </p:spPr>
        <p:txBody>
          <a:bodyPr>
            <a:spAutoFit/>
          </a:bodyPr>
          <a:lstStyle/>
          <a:p>
            <a:pPr marL="111125" indent="-111125" algn="just">
              <a:buFont typeface="Wingdings" pitchFamily="2" charset="2"/>
              <a:buChar char="v"/>
            </a:pPr>
            <a:r>
              <a:rPr lang="en-US" altLang="en-US" sz="2400" dirty="0"/>
              <a:t> Hence for example in case of two DOF manipulator shown in figure two joint-link variables are required to define the position and orientation of the end point C.</a:t>
            </a:r>
          </a:p>
        </p:txBody>
      </p:sp>
      <p:grpSp>
        <p:nvGrpSpPr>
          <p:cNvPr id="2" name="Group 4"/>
          <p:cNvGrpSpPr>
            <a:grpSpLocks/>
          </p:cNvGrpSpPr>
          <p:nvPr/>
        </p:nvGrpSpPr>
        <p:grpSpPr bwMode="auto">
          <a:xfrm>
            <a:off x="4035425" y="3067050"/>
            <a:ext cx="4929188" cy="2514600"/>
            <a:chOff x="2881745" y="4038600"/>
            <a:chExt cx="4928755" cy="2514600"/>
          </a:xfrm>
        </p:grpSpPr>
        <p:grpSp>
          <p:nvGrpSpPr>
            <p:cNvPr id="3" name="Group 5"/>
            <p:cNvGrpSpPr>
              <a:grpSpLocks/>
            </p:cNvGrpSpPr>
            <p:nvPr/>
          </p:nvGrpSpPr>
          <p:grpSpPr bwMode="auto">
            <a:xfrm>
              <a:off x="2881745" y="4038600"/>
              <a:ext cx="4662055" cy="2514600"/>
              <a:chOff x="1143000" y="3200400"/>
              <a:chExt cx="4662055" cy="2514600"/>
            </a:xfrm>
          </p:grpSpPr>
          <p:grpSp>
            <p:nvGrpSpPr>
              <p:cNvPr id="4" name="Group 7"/>
              <p:cNvGrpSpPr>
                <a:grpSpLocks/>
              </p:cNvGrpSpPr>
              <p:nvPr/>
            </p:nvGrpSpPr>
            <p:grpSpPr bwMode="auto">
              <a:xfrm>
                <a:off x="1433950" y="3539006"/>
                <a:ext cx="4371105" cy="2175994"/>
                <a:chOff x="1433950" y="3539006"/>
                <a:chExt cx="4371105" cy="2175994"/>
              </a:xfrm>
            </p:grpSpPr>
            <p:grpSp>
              <p:nvGrpSpPr>
                <p:cNvPr id="5" name="Group 14"/>
                <p:cNvGrpSpPr>
                  <a:grpSpLocks/>
                </p:cNvGrpSpPr>
                <p:nvPr/>
              </p:nvGrpSpPr>
              <p:grpSpPr bwMode="auto">
                <a:xfrm>
                  <a:off x="1607125" y="3539006"/>
                  <a:ext cx="4197930" cy="2175994"/>
                  <a:chOff x="1607125" y="3539006"/>
                  <a:chExt cx="4197930" cy="2175994"/>
                </a:xfrm>
              </p:grpSpPr>
              <p:sp>
                <p:nvSpPr>
                  <p:cNvPr id="23" name="Chord 22"/>
                  <p:cNvSpPr/>
                  <p:nvPr/>
                </p:nvSpPr>
                <p:spPr>
                  <a:xfrm>
                    <a:off x="1606509" y="4779963"/>
                    <a:ext cx="457160" cy="935037"/>
                  </a:xfrm>
                  <a:prstGeom prst="chord">
                    <a:avLst>
                      <a:gd name="adj1" fmla="val 10960420"/>
                      <a:gd name="adj2" fmla="val 21509933"/>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6" name="Group 23"/>
                  <p:cNvGrpSpPr>
                    <a:grpSpLocks/>
                  </p:cNvGrpSpPr>
                  <p:nvPr/>
                </p:nvGrpSpPr>
                <p:grpSpPr bwMode="auto">
                  <a:xfrm>
                    <a:off x="1752600" y="3539006"/>
                    <a:ext cx="4052455" cy="1484098"/>
                    <a:chOff x="1752600" y="3539006"/>
                    <a:chExt cx="4052455" cy="1484098"/>
                  </a:xfrm>
                </p:grpSpPr>
                <p:cxnSp>
                  <p:nvCxnSpPr>
                    <p:cNvPr id="25" name="Straight Connector 24"/>
                    <p:cNvCxnSpPr/>
                    <p:nvPr/>
                  </p:nvCxnSpPr>
                  <p:spPr>
                    <a:xfrm flipV="1">
                      <a:off x="1828739" y="3581400"/>
                      <a:ext cx="1752446" cy="1371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595472" y="3608388"/>
                      <a:ext cx="2209606"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752546" y="4876800"/>
                      <a:ext cx="146037" cy="14605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8" name="Oval 27"/>
                    <p:cNvSpPr/>
                    <p:nvPr/>
                  </p:nvSpPr>
                  <p:spPr>
                    <a:xfrm>
                      <a:off x="3511341" y="3538538"/>
                      <a:ext cx="146037" cy="14605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grpSp>
            <p:grpSp>
              <p:nvGrpSpPr>
                <p:cNvPr id="7" name="Group 15"/>
                <p:cNvGrpSpPr>
                  <a:grpSpLocks/>
                </p:cNvGrpSpPr>
                <p:nvPr/>
              </p:nvGrpSpPr>
              <p:grpSpPr bwMode="auto">
                <a:xfrm>
                  <a:off x="1433950" y="5233555"/>
                  <a:ext cx="768925" cy="173180"/>
                  <a:chOff x="1433950" y="5247410"/>
                  <a:chExt cx="768925" cy="173180"/>
                </a:xfrm>
              </p:grpSpPr>
              <p:cxnSp>
                <p:nvCxnSpPr>
                  <p:cNvPr id="17" name="Straight Connector 16"/>
                  <p:cNvCxnSpPr/>
                  <p:nvPr/>
                </p:nvCxnSpPr>
                <p:spPr>
                  <a:xfrm>
                    <a:off x="1433487" y="5258955"/>
                    <a:ext cx="7571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7"/>
                  <p:cNvGrpSpPr>
                    <a:grpSpLocks/>
                  </p:cNvGrpSpPr>
                  <p:nvPr/>
                </p:nvGrpSpPr>
                <p:grpSpPr bwMode="auto">
                  <a:xfrm>
                    <a:off x="1510145" y="5247410"/>
                    <a:ext cx="540330" cy="173180"/>
                    <a:chOff x="1510145" y="5247410"/>
                    <a:chExt cx="540330" cy="173180"/>
                  </a:xfrm>
                </p:grpSpPr>
                <p:cxnSp>
                  <p:nvCxnSpPr>
                    <p:cNvPr id="19" name="Straight Connector 18"/>
                    <p:cNvCxnSpPr/>
                    <p:nvPr/>
                  </p:nvCxnSpPr>
                  <p:spPr>
                    <a:xfrm flipH="1">
                      <a:off x="1509680" y="5247843"/>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662067"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803341"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962077" y="5258955"/>
                      <a:ext cx="76193"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9" name="Arc 8"/>
              <p:cNvSpPr/>
              <p:nvPr/>
            </p:nvSpPr>
            <p:spPr>
              <a:xfrm>
                <a:off x="1676353" y="4510088"/>
                <a:ext cx="571450" cy="671512"/>
              </a:xfrm>
              <a:prstGeom prst="arc">
                <a:avLst>
                  <a:gd name="adj1" fmla="val 14934205"/>
                  <a:gd name="adj2" fmla="val 265300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Arc 9"/>
              <p:cNvSpPr/>
              <p:nvPr/>
            </p:nvSpPr>
            <p:spPr>
              <a:xfrm>
                <a:off x="3276412" y="3276600"/>
                <a:ext cx="571450" cy="671513"/>
              </a:xfrm>
              <a:prstGeom prst="arc">
                <a:avLst>
                  <a:gd name="adj1" fmla="val 20743690"/>
                  <a:gd name="adj2" fmla="val 1090372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1754" name="TextBox 10"/>
              <p:cNvSpPr txBox="1">
                <a:spLocks noChangeArrowheads="1"/>
              </p:cNvSpPr>
              <p:nvPr/>
            </p:nvSpPr>
            <p:spPr bwMode="auto">
              <a:xfrm>
                <a:off x="1143000" y="4724400"/>
                <a:ext cx="571500" cy="369332"/>
              </a:xfrm>
              <a:prstGeom prst="rect">
                <a:avLst/>
              </a:prstGeom>
              <a:noFill/>
              <a:ln w="9525">
                <a:noFill/>
                <a:miter lim="800000"/>
                <a:headEnd/>
                <a:tailEnd/>
              </a:ln>
            </p:spPr>
            <p:txBody>
              <a:bodyPr>
                <a:spAutoFit/>
              </a:bodyPr>
              <a:lstStyle/>
              <a:p>
                <a:pPr algn="ctr"/>
                <a:r>
                  <a:rPr lang="en-US" altLang="en-US" b="1"/>
                  <a:t>A</a:t>
                </a:r>
              </a:p>
            </p:txBody>
          </p:sp>
          <p:sp>
            <p:nvSpPr>
              <p:cNvPr id="31755" name="TextBox 11"/>
              <p:cNvSpPr txBox="1">
                <a:spLocks noChangeArrowheads="1"/>
              </p:cNvSpPr>
              <p:nvPr/>
            </p:nvSpPr>
            <p:spPr bwMode="auto">
              <a:xfrm>
                <a:off x="3099955" y="3200400"/>
                <a:ext cx="571500" cy="369332"/>
              </a:xfrm>
              <a:prstGeom prst="rect">
                <a:avLst/>
              </a:prstGeom>
              <a:noFill/>
              <a:ln w="9525">
                <a:noFill/>
                <a:miter lim="800000"/>
                <a:headEnd/>
                <a:tailEnd/>
              </a:ln>
            </p:spPr>
            <p:txBody>
              <a:bodyPr>
                <a:spAutoFit/>
              </a:bodyPr>
              <a:lstStyle/>
              <a:p>
                <a:pPr algn="ctr"/>
                <a:r>
                  <a:rPr lang="en-US" altLang="en-US" b="1"/>
                  <a:t>B</a:t>
                </a:r>
              </a:p>
            </p:txBody>
          </p:sp>
          <p:sp>
            <p:nvSpPr>
              <p:cNvPr id="31756" name="TextBox 12"/>
              <p:cNvSpPr txBox="1">
                <a:spLocks noChangeArrowheads="1"/>
              </p:cNvSpPr>
              <p:nvPr/>
            </p:nvSpPr>
            <p:spPr bwMode="auto">
              <a:xfrm>
                <a:off x="2362200" y="3810000"/>
                <a:ext cx="481445" cy="369332"/>
              </a:xfrm>
              <a:prstGeom prst="rect">
                <a:avLst/>
              </a:prstGeom>
              <a:noFill/>
              <a:ln w="9525">
                <a:noFill/>
                <a:miter lim="800000"/>
                <a:headEnd/>
                <a:tailEnd/>
              </a:ln>
            </p:spPr>
            <p:txBody>
              <a:bodyPr>
                <a:spAutoFit/>
              </a:bodyPr>
              <a:lstStyle/>
              <a:p>
                <a:pPr algn="ctr"/>
                <a:r>
                  <a:rPr lang="en-US" altLang="en-US" b="1"/>
                  <a:t>L</a:t>
                </a:r>
                <a:r>
                  <a:rPr lang="en-US" altLang="en-US" b="1" baseline="-25000"/>
                  <a:t>1</a:t>
                </a:r>
              </a:p>
            </p:txBody>
          </p:sp>
          <p:sp>
            <p:nvSpPr>
              <p:cNvPr id="31757" name="TextBox 13"/>
              <p:cNvSpPr txBox="1">
                <a:spLocks noChangeArrowheads="1"/>
              </p:cNvSpPr>
              <p:nvPr/>
            </p:nvSpPr>
            <p:spPr bwMode="auto">
              <a:xfrm>
                <a:off x="4648200" y="3429000"/>
                <a:ext cx="481445" cy="369332"/>
              </a:xfrm>
              <a:prstGeom prst="rect">
                <a:avLst/>
              </a:prstGeom>
              <a:noFill/>
              <a:ln w="9525">
                <a:noFill/>
                <a:miter lim="800000"/>
                <a:headEnd/>
                <a:tailEnd/>
              </a:ln>
            </p:spPr>
            <p:txBody>
              <a:bodyPr>
                <a:spAutoFit/>
              </a:bodyPr>
              <a:lstStyle/>
              <a:p>
                <a:pPr algn="ctr"/>
                <a:r>
                  <a:rPr lang="en-US" altLang="en-US" b="1"/>
                  <a:t>L</a:t>
                </a:r>
                <a:r>
                  <a:rPr lang="en-US" altLang="en-US" b="1" baseline="-25000"/>
                  <a:t>2</a:t>
                </a:r>
              </a:p>
            </p:txBody>
          </p:sp>
        </p:grpSp>
        <p:sp>
          <p:nvSpPr>
            <p:cNvPr id="31750" name="TextBox 6"/>
            <p:cNvSpPr txBox="1">
              <a:spLocks noChangeArrowheads="1"/>
            </p:cNvSpPr>
            <p:nvPr/>
          </p:nvSpPr>
          <p:spPr bwMode="auto">
            <a:xfrm>
              <a:off x="7239000" y="4736068"/>
              <a:ext cx="571500" cy="369332"/>
            </a:xfrm>
            <a:prstGeom prst="rect">
              <a:avLst/>
            </a:prstGeom>
            <a:noFill/>
            <a:ln w="9525">
              <a:noFill/>
              <a:miter lim="800000"/>
              <a:headEnd/>
              <a:tailEnd/>
            </a:ln>
          </p:spPr>
          <p:txBody>
            <a:bodyPr>
              <a:spAutoFit/>
            </a:bodyPr>
            <a:lstStyle/>
            <a:p>
              <a:pPr algn="ctr"/>
              <a:r>
                <a:rPr lang="en-US" altLang="en-US" b="1"/>
                <a:t>C</a:t>
              </a:r>
            </a:p>
          </p:txBody>
        </p:sp>
      </p:grpSp>
      <p:sp>
        <p:nvSpPr>
          <p:cNvPr id="29" name="Title 1"/>
          <p:cNvSpPr txBox="1">
            <a:spLocks/>
          </p:cNvSpPr>
          <p:nvPr/>
        </p:nvSpPr>
        <p:spPr>
          <a:xfrm>
            <a:off x="228600" y="228600"/>
            <a:ext cx="8229600" cy="914400"/>
          </a:xfrm>
          <a:prstGeom prst="rect">
            <a:avLst/>
          </a:prstGeom>
        </p:spPr>
        <p:txBody>
          <a:bodyPr>
            <a:normAutofit fontScale="975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smtClean="0">
                <a:ln>
                  <a:noFill/>
                </a:ln>
                <a:solidFill>
                  <a:schemeClr val="tx1"/>
                </a:solidFill>
                <a:effectLst/>
                <a:uLnTx/>
                <a:uFillTx/>
                <a:latin typeface="Arial" pitchFamily="34" charset="0"/>
                <a:ea typeface="+mj-ea"/>
                <a:cs typeface="Arial" pitchFamily="34" charset="0"/>
              </a:rPr>
              <a:t>Degrees of Freedom</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4617000" y="2734920"/>
              <a:ext cx="4215600" cy="2073240"/>
            </p14:xfrm>
          </p:contentPart>
        </mc:Choice>
        <mc:Fallback>
          <p:pic>
            <p:nvPicPr>
              <p:cNvPr id="11" name="Ink 10"/>
              <p:cNvPicPr/>
              <p:nvPr/>
            </p:nvPicPr>
            <p:blipFill>
              <a:blip r:embed="rId3"/>
              <a:stretch>
                <a:fillRect/>
              </a:stretch>
            </p:blipFill>
            <p:spPr>
              <a:xfrm>
                <a:off x="4608360" y="2719080"/>
                <a:ext cx="4240800" cy="210420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066800"/>
          </a:xfrm>
        </p:spPr>
        <p:txBody>
          <a:bodyPr>
            <a:normAutofit fontScale="90000"/>
          </a:bodyPr>
          <a:lstStyle/>
          <a:p>
            <a:r>
              <a:rPr lang="en-US" dirty="0" smtClean="0"/>
              <a:t>Links, Joints and Joint Notation Scheme</a:t>
            </a:r>
            <a:endParaRPr lang="en-US" dirty="0"/>
          </a:p>
        </p:txBody>
      </p:sp>
      <p:sp>
        <p:nvSpPr>
          <p:cNvPr id="3" name="Content Placeholder 2"/>
          <p:cNvSpPr>
            <a:spLocks noGrp="1"/>
          </p:cNvSpPr>
          <p:nvPr>
            <p:ph sz="quarter" idx="1"/>
          </p:nvPr>
        </p:nvSpPr>
        <p:spPr>
          <a:xfrm>
            <a:off x="457200" y="1371600"/>
            <a:ext cx="4953000" cy="533400"/>
          </a:xfrm>
        </p:spPr>
        <p:txBody>
          <a:bodyPr/>
          <a:lstStyle/>
          <a:p>
            <a:pPr>
              <a:buNone/>
            </a:pPr>
            <a:r>
              <a:rPr lang="en-US" sz="2800" b="1" dirty="0" smtClean="0"/>
              <a:t>Types of Robot Joints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638854187"/>
              </p:ext>
            </p:extLst>
          </p:nvPr>
        </p:nvGraphicFramePr>
        <p:xfrm>
          <a:off x="304800" y="1905000"/>
          <a:ext cx="8305800" cy="2103120"/>
        </p:xfrm>
        <a:graphic>
          <a:graphicData uri="http://schemas.openxmlformats.org/drawingml/2006/table">
            <a:tbl>
              <a:tblPr firstRow="1" bandRow="1">
                <a:tableStyleId>{5940675A-B579-460E-94D1-54222C63F5DA}</a:tableStyleId>
              </a:tblPr>
              <a:tblGrid>
                <a:gridCol w="1676400"/>
                <a:gridCol w="1447800"/>
                <a:gridCol w="1371600"/>
                <a:gridCol w="3810000"/>
              </a:tblGrid>
              <a:tr h="364435">
                <a:tc>
                  <a:txBody>
                    <a:bodyPr/>
                    <a:lstStyle/>
                    <a:p>
                      <a:pPr algn="ctr"/>
                      <a:r>
                        <a:rPr lang="en-US" sz="2400" b="1" dirty="0" smtClean="0"/>
                        <a:t>Type</a:t>
                      </a:r>
                      <a:endParaRPr lang="en-US" sz="2400" b="1" dirty="0"/>
                    </a:p>
                  </a:txBody>
                  <a:tcPr/>
                </a:tc>
                <a:tc>
                  <a:txBody>
                    <a:bodyPr/>
                    <a:lstStyle/>
                    <a:p>
                      <a:pPr algn="ctr"/>
                      <a:r>
                        <a:rPr lang="en-US" sz="2400" b="1" dirty="0" smtClean="0"/>
                        <a:t>Notation</a:t>
                      </a:r>
                      <a:endParaRPr lang="en-US" sz="2400" b="1" dirty="0"/>
                    </a:p>
                  </a:txBody>
                  <a:tcPr/>
                </a:tc>
                <a:tc>
                  <a:txBody>
                    <a:bodyPr/>
                    <a:lstStyle/>
                    <a:p>
                      <a:pPr algn="ctr"/>
                      <a:r>
                        <a:rPr lang="en-US" sz="2400" b="1" dirty="0" smtClean="0"/>
                        <a:t>Symbol</a:t>
                      </a:r>
                      <a:endParaRPr lang="en-US" sz="2400" b="1" dirty="0"/>
                    </a:p>
                  </a:txBody>
                  <a:tcPr/>
                </a:tc>
                <a:tc>
                  <a:txBody>
                    <a:bodyPr/>
                    <a:lstStyle/>
                    <a:p>
                      <a:pPr algn="ctr"/>
                      <a:r>
                        <a:rPr lang="en-US" sz="2400" b="1" dirty="0" smtClean="0"/>
                        <a:t>Description</a:t>
                      </a:r>
                      <a:endParaRPr lang="en-US" sz="2400" b="1" dirty="0"/>
                    </a:p>
                  </a:txBody>
                  <a:tcPr/>
                </a:tc>
              </a:tr>
              <a:tr h="76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Revolute</a:t>
                      </a:r>
                    </a:p>
                    <a:p>
                      <a:pPr algn="ctr"/>
                      <a:endParaRPr lang="en-US" sz="2400" b="1" dirty="0"/>
                    </a:p>
                  </a:txBody>
                  <a:tcPr/>
                </a:tc>
                <a:tc>
                  <a:txBody>
                    <a:bodyPr/>
                    <a:lstStyle/>
                    <a:p>
                      <a:pPr algn="ctr"/>
                      <a:r>
                        <a:rPr lang="en-US" sz="2400" dirty="0" smtClean="0"/>
                        <a:t>R</a:t>
                      </a:r>
                      <a:endParaRPr lang="en-US" sz="2400" dirty="0"/>
                    </a:p>
                  </a:txBody>
                  <a:tcPr/>
                </a:tc>
                <a:tc>
                  <a:txBody>
                    <a:bodyPr/>
                    <a:lstStyle/>
                    <a:p>
                      <a:pPr algn="ctr"/>
                      <a:endParaRPr lang="en-US" sz="2400" dirty="0"/>
                    </a:p>
                  </a:txBody>
                  <a:tcPr/>
                </a:tc>
                <a:tc>
                  <a:txBody>
                    <a:bodyPr/>
                    <a:lstStyle/>
                    <a:p>
                      <a:pPr algn="ctr"/>
                      <a:r>
                        <a:rPr lang="en-US" sz="2400" dirty="0" smtClean="0"/>
                        <a:t>Rotary</a:t>
                      </a:r>
                      <a:r>
                        <a:rPr lang="en-US" sz="2400" baseline="0" dirty="0" smtClean="0"/>
                        <a:t> motion about an axis</a:t>
                      </a:r>
                      <a:endParaRPr lang="en-US" sz="2400" dirty="0"/>
                    </a:p>
                  </a:txBody>
                  <a:tcPr/>
                </a:tc>
              </a:tr>
              <a:tr h="6559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b="1" dirty="0" smtClean="0"/>
                        <a:t>Linear</a:t>
                      </a:r>
                      <a:endParaRPr lang="en-US" sz="24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(Prismatic) </a:t>
                      </a:r>
                    </a:p>
                  </a:txBody>
                  <a:tcPr/>
                </a:tc>
                <a:tc>
                  <a:txBody>
                    <a:bodyPr/>
                    <a:lstStyle/>
                    <a:p>
                      <a:pPr algn="ctr"/>
                      <a:r>
                        <a:rPr lang="en-IN" sz="2400" dirty="0" smtClean="0"/>
                        <a:t>L</a:t>
                      </a:r>
                      <a:endParaRPr lang="en-US" sz="2400" dirty="0"/>
                    </a:p>
                  </a:txBody>
                  <a:tcPr/>
                </a:tc>
                <a:tc>
                  <a:txBody>
                    <a:bodyPr/>
                    <a:lstStyle/>
                    <a:p>
                      <a:pPr algn="ctr"/>
                      <a:endParaRPr lang="en-US" sz="2400" dirty="0"/>
                    </a:p>
                  </a:txBody>
                  <a:tcPr/>
                </a:tc>
                <a:tc>
                  <a:txBody>
                    <a:bodyPr/>
                    <a:lstStyle/>
                    <a:p>
                      <a:pPr algn="ctr"/>
                      <a:r>
                        <a:rPr lang="en-US" sz="2400" dirty="0" smtClean="0"/>
                        <a:t>Linear motion along an axis</a:t>
                      </a:r>
                      <a:endParaRPr lang="en-US" sz="2400" dirty="0"/>
                    </a:p>
                  </a:txBody>
                  <a:tcPr/>
                </a:tc>
              </a:tr>
            </a:tbl>
          </a:graphicData>
        </a:graphic>
      </p:graphicFrame>
      <p:cxnSp>
        <p:nvCxnSpPr>
          <p:cNvPr id="9" name="Straight Arrow Connector 8"/>
          <p:cNvCxnSpPr/>
          <p:nvPr/>
        </p:nvCxnSpPr>
        <p:spPr>
          <a:xfrm rot="5400000">
            <a:off x="3752453" y="3619103"/>
            <a:ext cx="685800" cy="79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nvGrpSpPr>
          <p:cNvPr id="10" name="Group 9"/>
          <p:cNvGrpSpPr/>
          <p:nvPr/>
        </p:nvGrpSpPr>
        <p:grpSpPr>
          <a:xfrm>
            <a:off x="3581400" y="2438400"/>
            <a:ext cx="1066800" cy="686594"/>
            <a:chOff x="3505200" y="2438400"/>
            <a:chExt cx="1066800" cy="686594"/>
          </a:xfrm>
        </p:grpSpPr>
        <p:sp>
          <p:nvSpPr>
            <p:cNvPr id="18" name="Oval 17"/>
            <p:cNvSpPr/>
            <p:nvPr/>
          </p:nvSpPr>
          <p:spPr>
            <a:xfrm>
              <a:off x="3505200" y="2590800"/>
              <a:ext cx="10668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3810000" y="2438400"/>
              <a:ext cx="457200" cy="3048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a:stCxn id="20" idx="3"/>
            </p:cNvCxnSpPr>
            <p:nvPr/>
          </p:nvCxnSpPr>
          <p:spPr>
            <a:xfrm>
              <a:off x="4267200" y="2590800"/>
              <a:ext cx="152400" cy="1588"/>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a:stCxn id="20" idx="3"/>
            </p:cNvCxnSpPr>
            <p:nvPr/>
          </p:nvCxnSpPr>
          <p:spPr>
            <a:xfrm>
              <a:off x="4267200" y="2590800"/>
              <a:ext cx="76200" cy="15240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rot="5400000">
              <a:off x="3771900" y="2857500"/>
              <a:ext cx="533400" cy="1588"/>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066800"/>
          </a:xfrm>
        </p:spPr>
        <p:txBody>
          <a:bodyPr>
            <a:normAutofit/>
          </a:bodyPr>
          <a:lstStyle/>
          <a:p>
            <a:r>
              <a:rPr lang="en-US" dirty="0" smtClean="0"/>
              <a:t>Types of Robot Joints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17" name="Picture 16" descr="k4.jpg"/>
          <p:cNvPicPr>
            <a:picLocks noChangeAspect="1"/>
          </p:cNvPicPr>
          <p:nvPr/>
        </p:nvPicPr>
        <p:blipFill>
          <a:blip r:embed="rId2"/>
          <a:stretch>
            <a:fillRect/>
          </a:stretch>
        </p:blipFill>
        <p:spPr>
          <a:xfrm>
            <a:off x="2514600" y="2438400"/>
            <a:ext cx="5882158" cy="2286000"/>
          </a:xfrm>
          <a:prstGeom prst="rect">
            <a:avLst/>
          </a:prstGeom>
        </p:spPr>
      </p:pic>
      <p:sp>
        <p:nvSpPr>
          <p:cNvPr id="19" name="Rectangle 18"/>
          <p:cNvSpPr/>
          <p:nvPr/>
        </p:nvSpPr>
        <p:spPr>
          <a:xfrm>
            <a:off x="457200" y="3200400"/>
            <a:ext cx="1676400" cy="830997"/>
          </a:xfrm>
          <a:prstGeom prst="rect">
            <a:avLst/>
          </a:prstGeom>
        </p:spPr>
        <p:txBody>
          <a:bodyPr wrap="square">
            <a:spAutoFit/>
          </a:bodyPr>
          <a:lstStyle/>
          <a:p>
            <a:r>
              <a:rPr lang="en-US" sz="2400" b="1" dirty="0" smtClean="0"/>
              <a:t>Pin Joint</a:t>
            </a:r>
          </a:p>
          <a:p>
            <a:r>
              <a:rPr lang="en-IN" sz="2400" b="1" dirty="0" smtClean="0"/>
              <a:t>(Revolute)</a:t>
            </a:r>
            <a:endParaRPr lang="en-US" sz="2400"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066800"/>
          </a:xfrm>
        </p:spPr>
        <p:txBody>
          <a:bodyPr>
            <a:normAutofit/>
          </a:bodyPr>
          <a:lstStyle/>
          <a:p>
            <a:r>
              <a:rPr lang="en-US" dirty="0" smtClean="0"/>
              <a:t>Types of Robot Joints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9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14" name="Picture 13" descr="k5.jpg"/>
          <p:cNvPicPr>
            <a:picLocks noChangeAspect="1"/>
          </p:cNvPicPr>
          <p:nvPr/>
        </p:nvPicPr>
        <p:blipFill>
          <a:blip r:embed="rId2"/>
          <a:stretch>
            <a:fillRect/>
          </a:stretch>
        </p:blipFill>
        <p:spPr>
          <a:xfrm>
            <a:off x="533400" y="1981200"/>
            <a:ext cx="7641336" cy="1752600"/>
          </a:xfrm>
          <a:prstGeom prst="rect">
            <a:avLst/>
          </a:prstGeom>
        </p:spPr>
      </p:pic>
      <p:sp>
        <p:nvSpPr>
          <p:cNvPr id="15" name="Rectangle 14"/>
          <p:cNvSpPr/>
          <p:nvPr/>
        </p:nvSpPr>
        <p:spPr>
          <a:xfrm>
            <a:off x="457200" y="1447800"/>
            <a:ext cx="4191000" cy="461665"/>
          </a:xfrm>
          <a:prstGeom prst="rect">
            <a:avLst/>
          </a:prstGeom>
        </p:spPr>
        <p:txBody>
          <a:bodyPr wrap="square">
            <a:spAutoFit/>
          </a:bodyPr>
          <a:lstStyle/>
          <a:p>
            <a:r>
              <a:rPr lang="en-US" sz="2400" b="1" dirty="0" smtClean="0"/>
              <a:t>Prismatic Joint</a:t>
            </a:r>
            <a:endParaRPr lang="en-US" sz="2400" b="1" dirty="0"/>
          </a:p>
        </p:txBody>
      </p:sp>
      <p:pic>
        <p:nvPicPr>
          <p:cNvPr id="16" name="Picture 15" descr="k8.jpg"/>
          <p:cNvPicPr>
            <a:picLocks noChangeAspect="1"/>
          </p:cNvPicPr>
          <p:nvPr/>
        </p:nvPicPr>
        <p:blipFill>
          <a:blip r:embed="rId3"/>
          <a:stretch>
            <a:fillRect/>
          </a:stretch>
        </p:blipFill>
        <p:spPr>
          <a:xfrm>
            <a:off x="381000" y="4343400"/>
            <a:ext cx="8206741" cy="18288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4025" y="260350"/>
            <a:ext cx="4683125" cy="909638"/>
          </a:xfrm>
        </p:spPr>
        <p:txBody>
          <a:bodyPr/>
          <a:lstStyle/>
          <a:p>
            <a:pPr fontAlgn="auto">
              <a:spcAft>
                <a:spcPts val="0"/>
              </a:spcAft>
              <a:defRPr/>
            </a:pPr>
            <a:r>
              <a:rPr lang="en-CA" altLang="en-US" dirty="0" smtClean="0"/>
              <a:t>THANK YOU</a:t>
            </a:r>
          </a:p>
        </p:txBody>
      </p:sp>
      <p:sp>
        <p:nvSpPr>
          <p:cNvPr id="8" name="Footer Placeholder 7"/>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dirty="0"/>
          </a:p>
        </p:txBody>
      </p:sp>
      <p:sp>
        <p:nvSpPr>
          <p:cNvPr id="54276" name="Slide Number Placeholder 6"/>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4EDCAC-E343-4FE9-BF44-C33D11AF0ACC}" type="slidenum">
              <a:rPr lang="en-CA" altLang="en-US" sz="1200">
                <a:solidFill>
                  <a:srgbClr val="898989"/>
                </a:solidFill>
                <a:latin typeface="Calibri" panose="020F0502020204030204" pitchFamily="34" charset="0"/>
              </a:rPr>
              <a:pPr>
                <a:spcBef>
                  <a:spcPct val="0"/>
                </a:spcBef>
                <a:buFontTx/>
                <a:buNone/>
              </a:pPr>
              <a:t>39</a:t>
            </a:fld>
            <a:endParaRPr lang="en-CA" altLang="en-US" sz="1200">
              <a:solidFill>
                <a:srgbClr val="898989"/>
              </a:solidFill>
              <a:latin typeface="Calibri" panose="020F0502020204030204" pitchFamily="34" charset="0"/>
            </a:endParaRPr>
          </a:p>
        </p:txBody>
      </p:sp>
      <p:sp>
        <p:nvSpPr>
          <p:cNvPr id="2" name="Date Placeholder 1"/>
          <p:cNvSpPr>
            <a:spLocks noGrp="1"/>
          </p:cNvSpPr>
          <p:nvPr>
            <p:ph type="dt" sz="quarter" idx="10"/>
          </p:nvPr>
        </p:nvSpPr>
        <p:spPr>
          <a:xfrm>
            <a:off x="457200" y="6477000"/>
            <a:ext cx="2133600" cy="365125"/>
          </a:xfrm>
        </p:spPr>
        <p:txBody>
          <a:bodyPr/>
          <a:lstStyle/>
          <a:p>
            <a:pPr>
              <a:defRPr/>
            </a:pPr>
            <a:fld id="{40EA5804-23DC-4D99-893D-09E85DF15296}" type="datetime3">
              <a:rPr lang="en-CA" smtClean="0"/>
              <a:pPr>
                <a:defRPr/>
              </a:pPr>
              <a:t>9 January 2021</a:t>
            </a:fld>
            <a:endParaRPr lang="en-CA"/>
          </a:p>
        </p:txBody>
      </p:sp>
      <p:sp>
        <p:nvSpPr>
          <p:cNvPr id="3" name="TextBox 2"/>
          <p:cNvSpPr txBox="1"/>
          <p:nvPr/>
        </p:nvSpPr>
        <p:spPr>
          <a:xfrm>
            <a:off x="457200" y="1628775"/>
            <a:ext cx="8075613" cy="3139321"/>
          </a:xfrm>
          <a:prstGeom prst="rect">
            <a:avLst/>
          </a:prstGeom>
          <a:noFill/>
        </p:spPr>
        <p:txBody>
          <a:bodyPr>
            <a:spAutoFit/>
          </a:bodyPr>
          <a:lstStyle/>
          <a:p>
            <a:pPr>
              <a:defRPr/>
            </a:pPr>
            <a:r>
              <a:rPr lang="en-US" i="1" dirty="0"/>
              <a:t>The presenter is grateful to the </a:t>
            </a:r>
            <a:r>
              <a:rPr lang="en-US" i="1" dirty="0" smtClean="0"/>
              <a:t>authors of the following textbooks.</a:t>
            </a:r>
          </a:p>
          <a:p>
            <a:pPr>
              <a:defRPr/>
            </a:pPr>
            <a:endParaRPr lang="en-US" i="1" dirty="0" smtClean="0"/>
          </a:p>
          <a:p>
            <a:pPr>
              <a:defRPr/>
            </a:pPr>
            <a:r>
              <a:rPr lang="en-US" i="1" dirty="0" smtClean="0"/>
              <a:t>Machines and Mechanisms, Applied Kinematic Analysis (Fourth Edition) – David H. </a:t>
            </a:r>
            <a:r>
              <a:rPr lang="en-US" i="1" dirty="0" err="1" smtClean="0"/>
              <a:t>Myszka</a:t>
            </a:r>
            <a:endParaRPr lang="en-US" i="1" dirty="0" smtClean="0"/>
          </a:p>
          <a:p>
            <a:pPr>
              <a:defRPr/>
            </a:pPr>
            <a:endParaRPr lang="en-US" i="1" dirty="0" smtClean="0"/>
          </a:p>
          <a:p>
            <a:pPr>
              <a:defRPr/>
            </a:pPr>
            <a:r>
              <a:rPr lang="en-US" i="1" dirty="0" smtClean="0"/>
              <a:t>Industrial Robotics - </a:t>
            </a:r>
            <a:r>
              <a:rPr lang="en-US" i="1" dirty="0" err="1" smtClean="0"/>
              <a:t>Mikell</a:t>
            </a:r>
            <a:r>
              <a:rPr lang="en-US" i="1" dirty="0" smtClean="0"/>
              <a:t> P. </a:t>
            </a:r>
            <a:r>
              <a:rPr lang="en-US" i="1" dirty="0" err="1" smtClean="0"/>
              <a:t>Groover</a:t>
            </a:r>
            <a:endParaRPr lang="en-US" i="1" dirty="0" smtClean="0"/>
          </a:p>
          <a:p>
            <a:pPr>
              <a:defRPr/>
            </a:pPr>
            <a:endParaRPr lang="en-US" i="1" dirty="0" smtClean="0"/>
          </a:p>
          <a:p>
            <a:pPr>
              <a:defRPr/>
            </a:pPr>
            <a:r>
              <a:rPr lang="en-US" i="1" dirty="0" smtClean="0"/>
              <a:t>Fundamentals of Robotics – Robert Schilling</a:t>
            </a:r>
          </a:p>
          <a:p>
            <a:pPr>
              <a:defRPr/>
            </a:pPr>
            <a:endParaRPr lang="en-IN" i="1" dirty="0"/>
          </a:p>
          <a:p>
            <a:pPr>
              <a:defRPr/>
            </a:pPr>
            <a:endParaRPr lang="en-US" i="1" dirty="0" smtClean="0"/>
          </a:p>
          <a:p>
            <a:pPr>
              <a:defRPr/>
            </a:pPr>
            <a:endParaRPr lang="en-US" i="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Introduction</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E1253C83-B9A5-4F27-8D49-FACE4547032A}" type="datetime3">
              <a:rPr lang="en-CA" smtClean="0"/>
              <a:pPr>
                <a:defRPr/>
              </a:pPr>
              <a:t>9 January 2021</a:t>
            </a:fld>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4</a:t>
            </a:fld>
            <a:endParaRPr lang="en-CA" altLang="en-US"/>
          </a:p>
        </p:txBody>
      </p:sp>
      <p:sp>
        <p:nvSpPr>
          <p:cNvPr id="7" name="Footer Placeholder 6"/>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10" name="Content Placeholder 9"/>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57111" y="1371600"/>
            <a:ext cx="7349174" cy="5105400"/>
          </a:xfr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63600" y="1370520"/>
              <a:ext cx="5883480" cy="4339080"/>
            </p14:xfrm>
          </p:contentPart>
        </mc:Choice>
        <mc:Fallback>
          <p:pic>
            <p:nvPicPr>
              <p:cNvPr id="3" name="Ink 2"/>
              <p:cNvPicPr/>
              <p:nvPr/>
            </p:nvPicPr>
            <p:blipFill>
              <a:blip r:embed="rId4"/>
              <a:stretch>
                <a:fillRect/>
              </a:stretch>
            </p:blipFill>
            <p:spPr>
              <a:xfrm>
                <a:off x="1253160" y="1359720"/>
                <a:ext cx="5907600" cy="4359600"/>
              </a:xfrm>
              <a:prstGeom prst="rect">
                <a:avLst/>
              </a:prstGeom>
            </p:spPr>
          </p:pic>
        </mc:Fallback>
      </mc:AlternateContent>
    </p:spTree>
    <p:extLst>
      <p:ext uri="{BB962C8B-B14F-4D97-AF65-F5344CB8AC3E}">
        <p14:creationId xmlns:p14="http://schemas.microsoft.com/office/powerpoint/2010/main" val="3167710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Use of the word Robot</a:t>
            </a:r>
            <a:endParaRPr lang="en-US" dirty="0"/>
          </a:p>
        </p:txBody>
      </p:sp>
      <p:sp>
        <p:nvSpPr>
          <p:cNvPr id="3" name="Content Placeholder 2"/>
          <p:cNvSpPr>
            <a:spLocks noGrp="1"/>
          </p:cNvSpPr>
          <p:nvPr>
            <p:ph sz="quarter" idx="1"/>
          </p:nvPr>
        </p:nvSpPr>
        <p:spPr>
          <a:xfrm>
            <a:off x="228600" y="1371600"/>
            <a:ext cx="5562600" cy="4724400"/>
          </a:xfrm>
        </p:spPr>
        <p:txBody>
          <a:bodyPr/>
          <a:lstStyle/>
          <a:p>
            <a:pPr algn="just">
              <a:spcBef>
                <a:spcPts val="1800"/>
              </a:spcBef>
              <a:buFont typeface="Wingdings" pitchFamily="2" charset="2"/>
              <a:buChar char="v"/>
            </a:pPr>
            <a:r>
              <a:rPr lang="en-US" sz="2400" dirty="0" smtClean="0"/>
              <a:t>The word </a:t>
            </a:r>
            <a:r>
              <a:rPr lang="en-US" sz="2400" i="1" dirty="0" smtClean="0"/>
              <a:t>''robot comes from the Czech word ''</a:t>
            </a:r>
            <a:r>
              <a:rPr lang="en-US" sz="2400" i="1" dirty="0" err="1" smtClean="0"/>
              <a:t>robota</a:t>
            </a:r>
            <a:r>
              <a:rPr lang="en-US" sz="2400" i="1" dirty="0" smtClean="0"/>
              <a:t>'' which means </a:t>
            </a:r>
            <a:r>
              <a:rPr lang="en-US" sz="2400" dirty="0"/>
              <a:t>forced labor</a:t>
            </a:r>
            <a:r>
              <a:rPr lang="en-US" sz="2400" i="1" dirty="0" smtClean="0"/>
              <a:t>. </a:t>
            </a:r>
          </a:p>
          <a:p>
            <a:pPr algn="just">
              <a:spcBef>
                <a:spcPts val="1800"/>
              </a:spcBef>
              <a:buFont typeface="Wingdings" pitchFamily="2" charset="2"/>
              <a:buChar char="v"/>
            </a:pPr>
            <a:r>
              <a:rPr lang="en-US" sz="2400" i="1" dirty="0" smtClean="0"/>
              <a:t>It </a:t>
            </a:r>
            <a:r>
              <a:rPr lang="en-US" sz="2400" dirty="0" smtClean="0"/>
              <a:t>was first used in 1921 by the novelist </a:t>
            </a:r>
            <a:r>
              <a:rPr lang="en-US" sz="2400" b="1" i="1" dirty="0" smtClean="0"/>
              <a:t>Karel Capek </a:t>
            </a:r>
            <a:r>
              <a:rPr lang="en-US" sz="2400" i="1" dirty="0" smtClean="0"/>
              <a:t>in his novel ''Rossum‘s Universal Robots".</a:t>
            </a:r>
          </a:p>
          <a:p>
            <a:pPr algn="just">
              <a:spcBef>
                <a:spcPts val="1800"/>
              </a:spcBef>
              <a:buFont typeface="Wingdings" pitchFamily="2" charset="2"/>
              <a:buChar char="v"/>
            </a:pPr>
            <a:r>
              <a:rPr lang="en-US" sz="2400" dirty="0" smtClean="0"/>
              <a:t>The fantasy associated with robotics offered by science fiction movies, and printed and animated cartoons is so far from reality that actual industrial robots seem primitive.</a:t>
            </a:r>
            <a:endParaRPr lang="en-US" sz="2400" dirty="0"/>
          </a:p>
        </p:txBody>
      </p:sp>
      <p:sp>
        <p:nvSpPr>
          <p:cNvPr id="4" name="Date Placeholder 3"/>
          <p:cNvSpPr>
            <a:spLocks noGrp="1"/>
          </p:cNvSpPr>
          <p:nvPr>
            <p:ph type="dt" sz="half" idx="10"/>
          </p:nvPr>
        </p:nvSpPr>
        <p:spPr>
          <a:xfrm>
            <a:off x="457200" y="6477000"/>
            <a:ext cx="2133600" cy="365125"/>
          </a:xfrm>
        </p:spPr>
        <p:txBody>
          <a:bodyPr/>
          <a:lstStyle/>
          <a:p>
            <a:pPr>
              <a:defRPr/>
            </a:pPr>
            <a:fld id="{2AFA339C-D885-4010-AC3A-CB1652BB7FA5}"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5</a:t>
            </a:fld>
            <a:endParaRPr lang="en-CA" altLang="en-US"/>
          </a:p>
        </p:txBody>
      </p:sp>
      <p:pic>
        <p:nvPicPr>
          <p:cNvPr id="7" name="Picture 6" descr="robotic-rosum.png"/>
          <p:cNvPicPr>
            <a:picLocks noChangeAspect="1"/>
          </p:cNvPicPr>
          <p:nvPr/>
        </p:nvPicPr>
        <p:blipFill>
          <a:blip r:embed="rId2"/>
          <a:stretch>
            <a:fillRect/>
          </a:stretch>
        </p:blipFill>
        <p:spPr>
          <a:xfrm>
            <a:off x="6064072" y="1371600"/>
            <a:ext cx="2615471" cy="4476143"/>
          </a:xfrm>
          <a:prstGeom prst="rect">
            <a:avLst/>
          </a:prstGeom>
        </p:spPr>
      </p:pic>
      <p:sp>
        <p:nvSpPr>
          <p:cNvPr id="8" name="TextBox 7"/>
          <p:cNvSpPr txBox="1"/>
          <p:nvPr/>
        </p:nvSpPr>
        <p:spPr>
          <a:xfrm>
            <a:off x="0" y="6096000"/>
            <a:ext cx="3733800" cy="461665"/>
          </a:xfrm>
          <a:prstGeom prst="rect">
            <a:avLst/>
          </a:prstGeom>
          <a:noFill/>
        </p:spPr>
        <p:txBody>
          <a:bodyPr wrap="square" rtlCol="0">
            <a:spAutoFit/>
          </a:bodyPr>
          <a:lstStyle/>
          <a:p>
            <a:r>
              <a:rPr lang="en-US" sz="1200" dirty="0" smtClean="0"/>
              <a:t>Source: </a:t>
            </a:r>
            <a:r>
              <a:rPr lang="en-US" sz="1200" b="1" dirty="0" smtClean="0"/>
              <a:t>INDUSTRIAL ROBOTS PROGRAMMING, </a:t>
            </a:r>
            <a:r>
              <a:rPr lang="en-US" sz="1200" dirty="0" smtClean="0"/>
              <a:t>J. Norberto </a:t>
            </a:r>
            <a:r>
              <a:rPr lang="en-US" sz="1200" dirty="0" err="1" smtClean="0"/>
              <a:t>Pires</a:t>
            </a:r>
            <a:endParaRPr lang="en-US" sz="1200" dirty="0"/>
          </a:p>
        </p:txBody>
      </p:sp>
      <p:sp>
        <p:nvSpPr>
          <p:cNvPr id="9" name="Rectangle 8"/>
          <p:cNvSpPr/>
          <p:nvPr/>
        </p:nvSpPr>
        <p:spPr>
          <a:xfrm>
            <a:off x="5486400" y="5867400"/>
            <a:ext cx="3657600" cy="646331"/>
          </a:xfrm>
          <a:prstGeom prst="rect">
            <a:avLst/>
          </a:prstGeom>
        </p:spPr>
        <p:txBody>
          <a:bodyPr wrap="square">
            <a:spAutoFit/>
          </a:bodyPr>
          <a:lstStyle/>
          <a:p>
            <a:pPr algn="ctr"/>
            <a:r>
              <a:rPr lang="en-US" dirty="0" smtClean="0"/>
              <a:t>A robot from </a:t>
            </a:r>
            <a:r>
              <a:rPr lang="en-US" i="1" dirty="0" err="1" smtClean="0"/>
              <a:t>Karel</a:t>
            </a:r>
            <a:r>
              <a:rPr lang="en-US" i="1" dirty="0" smtClean="0"/>
              <a:t> Capek's novel ''</a:t>
            </a:r>
            <a:r>
              <a:rPr lang="en-US" i="1" dirty="0" err="1" smtClean="0"/>
              <a:t>Rossum</a:t>
            </a:r>
            <a:r>
              <a:rPr lang="en-US" i="1" dirty="0" smtClean="0"/>
              <a:t> 's Universal Robots</a:t>
            </a:r>
            <a:endParaRPr lang="en-US" dirty="0"/>
          </a:p>
        </p:txBody>
      </p:sp>
      <mc:AlternateContent xmlns:mc="http://schemas.openxmlformats.org/markup-compatibility/2006">
        <mc:Choice xmlns:p14="http://schemas.microsoft.com/office/powerpoint/2010/main" Requires="p14">
          <p:contentPart p14:bwMode="auto" r:id="rId3">
            <p14:nvContentPartPr>
              <p14:cNvPr id="10" name="Ink 9"/>
              <p14:cNvContentPartPr/>
              <p14:nvPr/>
            </p14:nvContentPartPr>
            <p14:xfrm>
              <a:off x="202320" y="1647000"/>
              <a:ext cx="8452800" cy="4414680"/>
            </p14:xfrm>
          </p:contentPart>
        </mc:Choice>
        <mc:Fallback>
          <p:pic>
            <p:nvPicPr>
              <p:cNvPr id="10" name="Ink 9"/>
              <p:cNvPicPr/>
              <p:nvPr/>
            </p:nvPicPr>
            <p:blipFill>
              <a:blip r:embed="rId4"/>
              <a:stretch>
                <a:fillRect/>
              </a:stretch>
            </p:blipFill>
            <p:spPr>
              <a:xfrm>
                <a:off x="188280" y="1638720"/>
                <a:ext cx="8475120" cy="443484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smtClean="0"/>
              <a:t>Robotics in Science Fiction</a:t>
            </a:r>
            <a:endParaRPr lang="en-US" dirty="0"/>
          </a:p>
        </p:txBody>
      </p:sp>
      <p:pic>
        <p:nvPicPr>
          <p:cNvPr id="9" name="Content Placeholder 8" descr="file-20171212-3148-ovkvao.jpg"/>
          <p:cNvPicPr>
            <a:picLocks noGrp="1" noChangeAspect="1"/>
          </p:cNvPicPr>
          <p:nvPr>
            <p:ph sz="quarter" idx="1"/>
          </p:nvPr>
        </p:nvPicPr>
        <p:blipFill>
          <a:blip r:embed="rId2"/>
          <a:stretch>
            <a:fillRect/>
          </a:stretch>
        </p:blipFill>
        <p:spPr>
          <a:xfrm>
            <a:off x="3276600" y="1371600"/>
            <a:ext cx="2891744" cy="4343400"/>
          </a:xfrm>
        </p:spPr>
      </p:pic>
      <p:sp>
        <p:nvSpPr>
          <p:cNvPr id="4" name="Date Placeholder 3"/>
          <p:cNvSpPr>
            <a:spLocks noGrp="1"/>
          </p:cNvSpPr>
          <p:nvPr>
            <p:ph type="dt" sz="half" idx="10"/>
          </p:nvPr>
        </p:nvSpPr>
        <p:spPr>
          <a:xfrm>
            <a:off x="457200" y="6477000"/>
            <a:ext cx="2133600" cy="365125"/>
          </a:xfrm>
        </p:spPr>
        <p:txBody>
          <a:bodyPr/>
          <a:lstStyle/>
          <a:p>
            <a:pPr>
              <a:defRPr/>
            </a:pPr>
            <a:fld id="{D83882EF-01E5-4B60-835A-997B82E270E8}"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6</a:t>
            </a:fld>
            <a:endParaRPr lang="en-CA" altLang="en-US"/>
          </a:p>
        </p:txBody>
      </p:sp>
      <p:pic>
        <p:nvPicPr>
          <p:cNvPr id="7" name="Picture 6" descr="terminator_stare-640x511.jpg"/>
          <p:cNvPicPr>
            <a:picLocks noChangeAspect="1"/>
          </p:cNvPicPr>
          <p:nvPr/>
        </p:nvPicPr>
        <p:blipFill>
          <a:blip r:embed="rId3"/>
          <a:stretch>
            <a:fillRect/>
          </a:stretch>
        </p:blipFill>
        <p:spPr>
          <a:xfrm>
            <a:off x="6324600" y="1905000"/>
            <a:ext cx="2819400" cy="2129433"/>
          </a:xfrm>
          <a:prstGeom prst="rect">
            <a:avLst/>
          </a:prstGeom>
        </p:spPr>
      </p:pic>
      <p:sp>
        <p:nvSpPr>
          <p:cNvPr id="8" name="Rectangle 7"/>
          <p:cNvSpPr/>
          <p:nvPr/>
        </p:nvSpPr>
        <p:spPr>
          <a:xfrm>
            <a:off x="3276600" y="5715000"/>
            <a:ext cx="3048000" cy="646331"/>
          </a:xfrm>
          <a:prstGeom prst="rect">
            <a:avLst/>
          </a:prstGeom>
        </p:spPr>
        <p:txBody>
          <a:bodyPr wrap="square">
            <a:spAutoFit/>
          </a:bodyPr>
          <a:lstStyle/>
          <a:p>
            <a:r>
              <a:rPr lang="en-US" dirty="0" smtClean="0"/>
              <a:t>C-3PO and R2-D2 Robots </a:t>
            </a:r>
          </a:p>
          <a:p>
            <a:r>
              <a:rPr lang="en-US" dirty="0" smtClean="0"/>
              <a:t>from Star wars</a:t>
            </a:r>
            <a:endParaRPr lang="en-US" dirty="0"/>
          </a:p>
        </p:txBody>
      </p:sp>
      <p:sp>
        <p:nvSpPr>
          <p:cNvPr id="10" name="Rectangle 9"/>
          <p:cNvSpPr/>
          <p:nvPr/>
        </p:nvSpPr>
        <p:spPr>
          <a:xfrm>
            <a:off x="3200400" y="6172200"/>
            <a:ext cx="2972032" cy="307777"/>
          </a:xfrm>
          <a:prstGeom prst="rect">
            <a:avLst/>
          </a:prstGeom>
        </p:spPr>
        <p:txBody>
          <a:bodyPr wrap="none">
            <a:spAutoFit/>
          </a:bodyPr>
          <a:lstStyle/>
          <a:p>
            <a:r>
              <a:rPr lang="en-US" sz="1400" dirty="0" smtClean="0"/>
              <a:t>Source: www.smithsonianmag.com</a:t>
            </a:r>
            <a:endParaRPr lang="en-US" sz="1400" dirty="0"/>
          </a:p>
        </p:txBody>
      </p:sp>
      <p:sp>
        <p:nvSpPr>
          <p:cNvPr id="11" name="Rectangle 10"/>
          <p:cNvSpPr/>
          <p:nvPr/>
        </p:nvSpPr>
        <p:spPr>
          <a:xfrm>
            <a:off x="6322868" y="3962400"/>
            <a:ext cx="2821132" cy="369332"/>
          </a:xfrm>
          <a:prstGeom prst="rect">
            <a:avLst/>
          </a:prstGeom>
        </p:spPr>
        <p:txBody>
          <a:bodyPr wrap="square">
            <a:spAutoFit/>
          </a:bodyPr>
          <a:lstStyle/>
          <a:p>
            <a:r>
              <a:rPr lang="en-US" dirty="0" smtClean="0"/>
              <a:t>Robot in The Terminator</a:t>
            </a:r>
            <a:endParaRPr lang="en-US" dirty="0"/>
          </a:p>
        </p:txBody>
      </p:sp>
      <p:sp>
        <p:nvSpPr>
          <p:cNvPr id="12" name="Rectangle 11"/>
          <p:cNvSpPr/>
          <p:nvPr/>
        </p:nvSpPr>
        <p:spPr>
          <a:xfrm>
            <a:off x="304800" y="4419600"/>
            <a:ext cx="2242602" cy="307777"/>
          </a:xfrm>
          <a:prstGeom prst="rect">
            <a:avLst/>
          </a:prstGeom>
        </p:spPr>
        <p:txBody>
          <a:bodyPr wrap="none">
            <a:spAutoFit/>
          </a:bodyPr>
          <a:lstStyle/>
          <a:p>
            <a:r>
              <a:rPr lang="en-US" sz="1400" dirty="0" smtClean="0"/>
              <a:t>Source: www.jeffbots.com</a:t>
            </a:r>
            <a:endParaRPr lang="en-US" sz="1400" dirty="0"/>
          </a:p>
        </p:txBody>
      </p:sp>
      <p:pic>
        <p:nvPicPr>
          <p:cNvPr id="13" name="Picture 12" descr="gort.jpg"/>
          <p:cNvPicPr>
            <a:picLocks noChangeAspect="1"/>
          </p:cNvPicPr>
          <p:nvPr/>
        </p:nvPicPr>
        <p:blipFill>
          <a:blip r:embed="rId4"/>
          <a:stretch>
            <a:fillRect/>
          </a:stretch>
        </p:blipFill>
        <p:spPr>
          <a:xfrm>
            <a:off x="228600" y="1676400"/>
            <a:ext cx="2971800" cy="2028177"/>
          </a:xfrm>
          <a:prstGeom prst="rect">
            <a:avLst/>
          </a:prstGeom>
        </p:spPr>
      </p:pic>
      <p:sp>
        <p:nvSpPr>
          <p:cNvPr id="14" name="Rectangle 13"/>
          <p:cNvSpPr/>
          <p:nvPr/>
        </p:nvSpPr>
        <p:spPr>
          <a:xfrm>
            <a:off x="304800" y="3810000"/>
            <a:ext cx="2821132" cy="646331"/>
          </a:xfrm>
          <a:prstGeom prst="rect">
            <a:avLst/>
          </a:prstGeom>
        </p:spPr>
        <p:txBody>
          <a:bodyPr wrap="square">
            <a:spAutoFit/>
          </a:bodyPr>
          <a:lstStyle/>
          <a:p>
            <a:r>
              <a:rPr lang="en-US" dirty="0" err="1" smtClean="0"/>
              <a:t>Gort</a:t>
            </a:r>
            <a:r>
              <a:rPr lang="en-US" dirty="0" smtClean="0"/>
              <a:t> from the movie The day the earth stood still.</a:t>
            </a:r>
            <a:endParaRPr lang="en-US"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423000" y="2170440"/>
              <a:ext cx="6423840" cy="2738160"/>
            </p14:xfrm>
          </p:contentPart>
        </mc:Choice>
        <mc:Fallback>
          <p:pic>
            <p:nvPicPr>
              <p:cNvPr id="3" name="Ink 2"/>
              <p:cNvPicPr/>
              <p:nvPr/>
            </p:nvPicPr>
            <p:blipFill>
              <a:blip r:embed="rId6"/>
              <a:stretch>
                <a:fillRect/>
              </a:stretch>
            </p:blipFill>
            <p:spPr>
              <a:xfrm>
                <a:off x="415080" y="2163600"/>
                <a:ext cx="6438600" cy="275904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lvl="1"/>
            <a:r>
              <a:rPr lang="en-IN" sz="3800" dirty="0" smtClean="0"/>
              <a:t>Industrial Robots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F6794B61-347F-4AA4-8C33-5F273B89CA6A}"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smtClean="0"/>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7</a:t>
            </a:fld>
            <a:endParaRPr lang="en-CA" altLang="en-US"/>
          </a:p>
        </p:txBody>
      </p:sp>
      <p:sp>
        <p:nvSpPr>
          <p:cNvPr id="8" name="TextBox 7"/>
          <p:cNvSpPr txBox="1"/>
          <p:nvPr/>
        </p:nvSpPr>
        <p:spPr>
          <a:xfrm>
            <a:off x="4876800" y="4953000"/>
            <a:ext cx="4267200" cy="1477328"/>
          </a:xfrm>
          <a:prstGeom prst="rect">
            <a:avLst/>
          </a:prstGeom>
          <a:noFill/>
        </p:spPr>
        <p:txBody>
          <a:bodyPr wrap="square" rtlCol="0">
            <a:spAutoFit/>
          </a:bodyPr>
          <a:lstStyle/>
          <a:p>
            <a:pPr algn="just"/>
            <a:r>
              <a:rPr lang="en-US" dirty="0" smtClean="0"/>
              <a:t>The slim design of the Panasonic VR-5 AII robot makes it the perfect solution for compact work areas. This robot model is typically outfitted for MIG welding or material handling tasks. </a:t>
            </a:r>
            <a:endParaRPr lang="en-US" dirty="0"/>
          </a:p>
        </p:txBody>
      </p:sp>
      <p:pic>
        <p:nvPicPr>
          <p:cNvPr id="9" name="Picture 8" descr="vr-5aii-004.jpg"/>
          <p:cNvPicPr>
            <a:picLocks noChangeAspect="1"/>
          </p:cNvPicPr>
          <p:nvPr/>
        </p:nvPicPr>
        <p:blipFill>
          <a:blip r:embed="rId2"/>
          <a:stretch>
            <a:fillRect/>
          </a:stretch>
        </p:blipFill>
        <p:spPr>
          <a:xfrm>
            <a:off x="5791200" y="1346200"/>
            <a:ext cx="2667000" cy="3556000"/>
          </a:xfrm>
          <a:prstGeom prst="rect">
            <a:avLst/>
          </a:prstGeom>
        </p:spPr>
      </p:pic>
      <p:sp>
        <p:nvSpPr>
          <p:cNvPr id="11" name="TextBox 10"/>
          <p:cNvSpPr txBox="1"/>
          <p:nvPr/>
        </p:nvSpPr>
        <p:spPr>
          <a:xfrm>
            <a:off x="457200" y="4191000"/>
            <a:ext cx="4314825" cy="2308324"/>
          </a:xfrm>
          <a:prstGeom prst="rect">
            <a:avLst/>
          </a:prstGeom>
          <a:noFill/>
        </p:spPr>
        <p:txBody>
          <a:bodyPr wrap="square" rtlCol="0">
            <a:spAutoFit/>
          </a:bodyPr>
          <a:lstStyle/>
          <a:p>
            <a:pPr marL="87313" lvl="1" algn="just">
              <a:buFont typeface="Wingdings" pitchFamily="2" charset="2"/>
              <a:buChar char="v"/>
            </a:pPr>
            <a:r>
              <a:rPr lang="en-US" dirty="0" smtClean="0"/>
              <a:t>Material handling, </a:t>
            </a:r>
          </a:p>
          <a:p>
            <a:pPr marL="87313" lvl="1" algn="just">
              <a:buFont typeface="Wingdings" pitchFamily="2" charset="2"/>
              <a:buChar char="v"/>
            </a:pPr>
            <a:r>
              <a:rPr lang="en-US" dirty="0" smtClean="0"/>
              <a:t>plasma cutting, </a:t>
            </a:r>
          </a:p>
          <a:p>
            <a:pPr marL="87313" lvl="1" algn="just">
              <a:buFont typeface="Wingdings" pitchFamily="2" charset="2"/>
              <a:buChar char="v"/>
            </a:pPr>
            <a:r>
              <a:rPr lang="en-US" dirty="0" smtClean="0"/>
              <a:t>spot welding, and</a:t>
            </a:r>
          </a:p>
          <a:p>
            <a:pPr marL="87313" lvl="1" algn="just">
              <a:buFont typeface="Wingdings" pitchFamily="2" charset="2"/>
              <a:buChar char="v"/>
            </a:pPr>
            <a:r>
              <a:rPr lang="en-US" dirty="0" smtClean="0"/>
              <a:t> resistance welding </a:t>
            </a:r>
          </a:p>
          <a:p>
            <a:pPr algn="just"/>
            <a:r>
              <a:rPr lang="en-US" dirty="0" smtClean="0"/>
              <a:t>are all done with ease by the six axis Panasonic VR-120HII. This high performance robot is controlled by the easy to use Panasonic robot controller.</a:t>
            </a:r>
            <a:endParaRPr lang="en-US" dirty="0"/>
          </a:p>
        </p:txBody>
      </p:sp>
      <p:pic>
        <p:nvPicPr>
          <p:cNvPr id="12" name="Picture 11" descr="industrial-robots-category.png.jpg"/>
          <p:cNvPicPr>
            <a:picLocks noChangeAspect="1"/>
          </p:cNvPicPr>
          <p:nvPr/>
        </p:nvPicPr>
        <p:blipFill>
          <a:blip r:embed="rId3"/>
          <a:stretch>
            <a:fillRect/>
          </a:stretch>
        </p:blipFill>
        <p:spPr>
          <a:xfrm>
            <a:off x="228600" y="1371600"/>
            <a:ext cx="4543425" cy="280035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998360" y="2022120"/>
              <a:ext cx="2901960" cy="2144520"/>
            </p14:xfrm>
          </p:contentPart>
        </mc:Choice>
        <mc:Fallback>
          <p:pic>
            <p:nvPicPr>
              <p:cNvPr id="3" name="Ink 2"/>
              <p:cNvPicPr/>
              <p:nvPr/>
            </p:nvPicPr>
            <p:blipFill>
              <a:blip r:embed="rId5"/>
              <a:stretch>
                <a:fillRect/>
              </a:stretch>
            </p:blipFill>
            <p:spPr>
              <a:xfrm>
                <a:off x="1986840" y="2010960"/>
                <a:ext cx="2924640" cy="216972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Automation and Robotics</a:t>
            </a:r>
            <a:endParaRPr lang="en-US" dirty="0"/>
          </a:p>
        </p:txBody>
      </p:sp>
      <p:sp>
        <p:nvSpPr>
          <p:cNvPr id="3" name="Content Placeholder 2"/>
          <p:cNvSpPr>
            <a:spLocks noGrp="1"/>
          </p:cNvSpPr>
          <p:nvPr>
            <p:ph sz="quarter" idx="1"/>
          </p:nvPr>
        </p:nvSpPr>
        <p:spPr>
          <a:xfrm>
            <a:off x="228600" y="1371600"/>
            <a:ext cx="8610600" cy="4953000"/>
          </a:xfrm>
        </p:spPr>
        <p:txBody>
          <a:bodyPr/>
          <a:lstStyle/>
          <a:p>
            <a:pPr algn="just">
              <a:spcBef>
                <a:spcPts val="1800"/>
              </a:spcBef>
              <a:buFont typeface="Wingdings" pitchFamily="2" charset="2"/>
              <a:buChar char="v"/>
            </a:pPr>
            <a:r>
              <a:rPr lang="en-US" altLang="en-US" sz="2200" dirty="0" smtClean="0"/>
              <a:t>Robotics Institute of America defines a robot as a “reprogrammable multifunctional manipulator designed to move material, parts or specialized devices through variable programmable motions for the performance of a variety of tasks”.</a:t>
            </a:r>
          </a:p>
          <a:p>
            <a:pPr algn="just">
              <a:spcBef>
                <a:spcPts val="1800"/>
              </a:spcBef>
              <a:buFont typeface="Wingdings" pitchFamily="2" charset="2"/>
              <a:buChar char="v"/>
            </a:pPr>
            <a:r>
              <a:rPr lang="en-US" altLang="en-US" sz="2200" dirty="0" smtClean="0"/>
              <a:t>A Robot is a software-controllable mechanical device that uses sensors to guide or more end-effectors through programmed motions in a workspace in order to manipulate physical objects.</a:t>
            </a:r>
          </a:p>
          <a:p>
            <a:pPr algn="just">
              <a:spcBef>
                <a:spcPts val="1800"/>
              </a:spcBef>
              <a:buFont typeface="Wingdings" pitchFamily="2" charset="2"/>
              <a:buChar char="v"/>
            </a:pPr>
            <a:r>
              <a:rPr lang="en-US" altLang="en-US" sz="2200" dirty="0" smtClean="0"/>
              <a:t>Contrary to popular notions about robots in science fiction literature, today’s industrial robots are not Androids built to impersonate humans but most are anthropomorphic in the sense they are patterned after the human arm.</a:t>
            </a:r>
          </a:p>
          <a:p>
            <a:pPr>
              <a:buFont typeface="Wingdings" pitchFamily="2" charset="2"/>
              <a:buChar char="v"/>
            </a:pPr>
            <a:endParaRPr lang="en-US" sz="22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1560" y="798840"/>
              <a:ext cx="8843400" cy="5454720"/>
            </p14:xfrm>
          </p:contentPart>
        </mc:Choice>
        <mc:Fallback>
          <p:pic>
            <p:nvPicPr>
              <p:cNvPr id="4" name="Ink 3"/>
              <p:cNvPicPr/>
              <p:nvPr/>
            </p:nvPicPr>
            <p:blipFill>
              <a:blip r:embed="rId3"/>
              <a:stretch>
                <a:fillRect/>
              </a:stretch>
            </p:blipFill>
            <p:spPr>
              <a:xfrm>
                <a:off x="49680" y="788400"/>
                <a:ext cx="8870040" cy="547776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Applications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79EA8433-BB58-4AF3-8CBF-FC86AA415A69}" type="datetime3">
              <a:rPr lang="en-CA" smtClean="0"/>
              <a:pPr>
                <a:defRPr/>
              </a:pPr>
              <a:t>9 January 2021</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dirty="0" smtClean="0"/>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9</a:t>
            </a:fld>
            <a:endParaRPr lang="en-CA" altLang="en-US"/>
          </a:p>
        </p:txBody>
      </p:sp>
      <p:pic>
        <p:nvPicPr>
          <p:cNvPr id="8" name="Picture 7" descr="n163tr011a.jpg"/>
          <p:cNvPicPr>
            <a:picLocks noChangeAspect="1"/>
          </p:cNvPicPr>
          <p:nvPr/>
        </p:nvPicPr>
        <p:blipFill>
          <a:blip r:embed="rId2"/>
          <a:stretch>
            <a:fillRect/>
          </a:stretch>
        </p:blipFill>
        <p:spPr>
          <a:xfrm>
            <a:off x="381000" y="2286000"/>
            <a:ext cx="3911764" cy="2905125"/>
          </a:xfrm>
          <a:prstGeom prst="rect">
            <a:avLst/>
          </a:prstGeom>
        </p:spPr>
      </p:pic>
      <p:pic>
        <p:nvPicPr>
          <p:cNvPr id="9" name="Picture 8" descr="industrial-robot-paint.jpg"/>
          <p:cNvPicPr>
            <a:picLocks noChangeAspect="1"/>
          </p:cNvPicPr>
          <p:nvPr/>
        </p:nvPicPr>
        <p:blipFill>
          <a:blip r:embed="rId3"/>
          <a:stretch>
            <a:fillRect/>
          </a:stretch>
        </p:blipFill>
        <p:spPr>
          <a:xfrm>
            <a:off x="4544568" y="2286000"/>
            <a:ext cx="3938017" cy="2895600"/>
          </a:xfrm>
          <a:prstGeom prst="rect">
            <a:avLst/>
          </a:prstGeom>
        </p:spPr>
      </p:pic>
      <p:sp>
        <p:nvSpPr>
          <p:cNvPr id="10" name="TextBox 9"/>
          <p:cNvSpPr txBox="1"/>
          <p:nvPr/>
        </p:nvSpPr>
        <p:spPr>
          <a:xfrm>
            <a:off x="2971800" y="5715000"/>
            <a:ext cx="4953000" cy="369332"/>
          </a:xfrm>
          <a:prstGeom prst="rect">
            <a:avLst/>
          </a:prstGeom>
          <a:noFill/>
        </p:spPr>
        <p:txBody>
          <a:bodyPr wrap="square" rtlCol="0">
            <a:spAutoFit/>
          </a:bodyPr>
          <a:lstStyle/>
          <a:p>
            <a:r>
              <a:rPr lang="en-US" dirty="0" smtClean="0"/>
              <a:t>Robots Performing Spray Painting</a:t>
            </a:r>
            <a:endParaRPr lang="en-US"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889880" y="5657400"/>
              <a:ext cx="1827720" cy="417600"/>
            </p14:xfrm>
          </p:contentPart>
        </mc:Choice>
        <mc:Fallback>
          <p:pic>
            <p:nvPicPr>
              <p:cNvPr id="3" name="Ink 2"/>
              <p:cNvPicPr/>
              <p:nvPr/>
            </p:nvPicPr>
            <p:blipFill>
              <a:blip r:embed="rId5"/>
              <a:stretch>
                <a:fillRect/>
              </a:stretch>
            </p:blipFill>
            <p:spPr>
              <a:xfrm>
                <a:off x="4874400" y="5641560"/>
                <a:ext cx="1858680" cy="448560"/>
              </a:xfrm>
              <a:prstGeom prst="rect">
                <a:avLst/>
              </a:prstGeom>
            </p:spPr>
          </p:pic>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4655</TotalTime>
  <Words>1572</Words>
  <Application>Microsoft Office PowerPoint</Application>
  <PresentationFormat>On-screen Show (4:3)</PresentationFormat>
  <Paragraphs>273</Paragraphs>
  <Slides>39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Wingdings</vt:lpstr>
      <vt:lpstr>1_Office Theme</vt:lpstr>
      <vt:lpstr>Mechanisms and Robotics    DE ES DM  ZG561</vt:lpstr>
      <vt:lpstr>Module 1. Fundamentals of  Robot Technology</vt:lpstr>
      <vt:lpstr>Introduction to Automation</vt:lpstr>
      <vt:lpstr>Introduction</vt:lpstr>
      <vt:lpstr>Use of the word Robot</vt:lpstr>
      <vt:lpstr>Robotics in Science Fiction</vt:lpstr>
      <vt:lpstr>Industrial Robots</vt:lpstr>
      <vt:lpstr>Automation and Robotics</vt:lpstr>
      <vt:lpstr>Industrial Applications</vt:lpstr>
      <vt:lpstr>Industrial Applications</vt:lpstr>
      <vt:lpstr>Industrial Applications</vt:lpstr>
      <vt:lpstr>Medical Applications</vt:lpstr>
      <vt:lpstr>Search and Rescue Applications</vt:lpstr>
      <vt:lpstr>Search and Rescue Applications</vt:lpstr>
      <vt:lpstr>Industrial Robot - History</vt:lpstr>
      <vt:lpstr>Industrial Robot -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Coordinate Systems</vt:lpstr>
      <vt:lpstr>Coordinate Systems</vt:lpstr>
      <vt:lpstr>Coordinate Systems</vt:lpstr>
      <vt:lpstr>Robot Anatomy</vt:lpstr>
      <vt:lpstr>Mechanism Basics</vt:lpstr>
      <vt:lpstr>Joints</vt:lpstr>
      <vt:lpstr>PowerPoint Presentation</vt:lpstr>
      <vt:lpstr>PowerPoint Presentation</vt:lpstr>
      <vt:lpstr>PowerPoint Presentation</vt:lpstr>
      <vt:lpstr>PowerPoint Presentation</vt:lpstr>
      <vt:lpstr>Links, Joints and Joint Notation Scheme</vt:lpstr>
      <vt:lpstr>Types of Robot Joints</vt:lpstr>
      <vt:lpstr>Types of Robot Joints</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dc:creator>
  <cp:lastModifiedBy>HP</cp:lastModifiedBy>
  <cp:revision>569</cp:revision>
  <dcterms:created xsi:type="dcterms:W3CDTF">2015-02-01T05:43:25Z</dcterms:created>
  <dcterms:modified xsi:type="dcterms:W3CDTF">2021-01-09T09:11:18Z</dcterms:modified>
</cp:coreProperties>
</file>